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69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4.png"/><Relationship Id="rId3" Type="http://schemas.openxmlformats.org/officeDocument/2006/relationships/image" Target="../media/image55.png"/><Relationship Id="rId21" Type="http://schemas.openxmlformats.org/officeDocument/2006/relationships/image" Target="../media/image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.png"/><Relationship Id="rId5" Type="http://schemas.openxmlformats.org/officeDocument/2006/relationships/image" Target="../media/image72.png"/><Relationship Id="rId10" Type="http://schemas.openxmlformats.org/officeDocument/2006/relationships/image" Target="../media/image5.png"/><Relationship Id="rId4" Type="http://schemas.openxmlformats.org/officeDocument/2006/relationships/image" Target="../media/image71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88.png"/><Relationship Id="rId7" Type="http://schemas.openxmlformats.org/officeDocument/2006/relationships/image" Target="../media/image7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5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3.png"/><Relationship Id="rId16" Type="http://schemas.openxmlformats.org/officeDocument/2006/relationships/image" Target="../media/image10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4.png"/><Relationship Id="rId2" Type="http://schemas.openxmlformats.org/officeDocument/2006/relationships/image" Target="../media/image108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3.png"/><Relationship Id="rId5" Type="http://schemas.openxmlformats.org/officeDocument/2006/relationships/image" Target="../media/image111.png"/><Relationship Id="rId15" Type="http://schemas.openxmlformats.org/officeDocument/2006/relationships/image" Target="../media/image7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41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3.png"/><Relationship Id="rId8" Type="http://schemas.openxmlformats.org/officeDocument/2006/relationships/image" Target="../media/image124.png"/><Relationship Id="rId5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image" Target="../media/image39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2023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году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банки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предотвратили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34,8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млн </a:t>
            </a:r>
            <a:r>
              <a:rPr sz="2100" b="1" dirty="0">
                <a:latin typeface="Arial"/>
                <a:cs typeface="Arial"/>
              </a:rPr>
              <a:t>мошеннических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операций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5,8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трлн</a:t>
            </a:r>
            <a:r>
              <a:rPr sz="2100" b="1" spc="12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рублей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908" y="5424709"/>
            <a:ext cx="8320081" cy="80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36013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B6B9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791" y="949126"/>
            <a:ext cx="10135870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30" dirty="0"/>
              <a:t>БОРЬБА</a:t>
            </a:r>
            <a:r>
              <a:rPr spc="-105" dirty="0"/>
              <a:t> </a:t>
            </a:r>
            <a:r>
              <a:rPr dirty="0"/>
              <a:t>С</a:t>
            </a:r>
            <a:r>
              <a:rPr spc="-105" dirty="0"/>
              <a:t> </a:t>
            </a:r>
            <a:r>
              <a:rPr spc="-25" dirty="0"/>
              <a:t>МОШЕННИЧЕСКИМИ</a:t>
            </a:r>
            <a:r>
              <a:rPr spc="-105" dirty="0"/>
              <a:t> </a:t>
            </a:r>
            <a:r>
              <a:rPr spc="-20" dirty="0"/>
              <a:t>ИНТЕРНЕТ-</a:t>
            </a:r>
            <a:r>
              <a:rPr spc="-95" dirty="0"/>
              <a:t> </a:t>
            </a:r>
            <a:r>
              <a:rPr spc="-50" dirty="0"/>
              <a:t>РЕСУРСАМИ: </a:t>
            </a:r>
            <a:r>
              <a:rPr dirty="0"/>
              <a:t>МЕРЫ</a:t>
            </a:r>
            <a:r>
              <a:rPr spc="-155" dirty="0"/>
              <a:t> </a:t>
            </a:r>
            <a:r>
              <a:rPr spc="-25" dirty="0"/>
              <a:t>БАНКА</a:t>
            </a:r>
            <a:r>
              <a:rPr spc="-15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666" y="2024793"/>
            <a:ext cx="1095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РФ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666" y="4161060"/>
            <a:ext cx="907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35" y="6154540"/>
            <a:ext cx="7043420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3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464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приложений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Arial"/>
                <a:cs typeface="Arial"/>
              </a:rPr>
              <a:t>**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942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(за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период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28.02.2022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31.12.2022)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8916" y="2773376"/>
            <a:ext cx="73025" cy="828040"/>
            <a:chOff x="1498916" y="2773376"/>
            <a:chExt cx="73025" cy="828040"/>
          </a:xfrm>
        </p:grpSpPr>
        <p:sp>
          <p:nvSpPr>
            <p:cNvPr id="8" name="object 8"/>
            <p:cNvSpPr/>
            <p:nvPr/>
          </p:nvSpPr>
          <p:spPr>
            <a:xfrm>
              <a:off x="1535333" y="2792853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916" y="277337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3528592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70731" y="3306216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731" y="265454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1754" y="3268774"/>
            <a:ext cx="12433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10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716**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20357" y="2661954"/>
            <a:ext cx="2647315" cy="406400"/>
            <a:chOff x="1720357" y="2661954"/>
            <a:chExt cx="2647315" cy="406400"/>
          </a:xfrm>
        </p:grpSpPr>
        <p:sp>
          <p:nvSpPr>
            <p:cNvPr id="15" name="object 15"/>
            <p:cNvSpPr/>
            <p:nvPr/>
          </p:nvSpPr>
          <p:spPr>
            <a:xfrm>
              <a:off x="1730340" y="2663519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357" y="2661954"/>
              <a:ext cx="2240280" cy="405130"/>
            </a:xfrm>
            <a:custGeom>
              <a:avLst/>
              <a:gdLst/>
              <a:ahLst/>
              <a:cxnLst/>
              <a:rect l="l" t="t" r="r" b="b"/>
              <a:pathLst>
                <a:path w="2240279" h="405130">
                  <a:moveTo>
                    <a:pt x="2239911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39911" y="404787"/>
                  </a:lnTo>
                  <a:lnTo>
                    <a:pt x="2239911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20359" y="3299668"/>
            <a:ext cx="2640965" cy="405765"/>
            <a:chOff x="1720359" y="3299668"/>
            <a:chExt cx="2640965" cy="405765"/>
          </a:xfrm>
        </p:grpSpPr>
        <p:sp>
          <p:nvSpPr>
            <p:cNvPr id="18" name="object 18"/>
            <p:cNvSpPr/>
            <p:nvPr/>
          </p:nvSpPr>
          <p:spPr>
            <a:xfrm>
              <a:off x="1723990" y="3299668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0359" y="3300219"/>
              <a:ext cx="682625" cy="405130"/>
            </a:xfrm>
            <a:custGeom>
              <a:avLst/>
              <a:gdLst/>
              <a:ahLst/>
              <a:cxnLst/>
              <a:rect l="l" t="t" r="r" b="b"/>
              <a:pathLst>
                <a:path w="682625" h="405129">
                  <a:moveTo>
                    <a:pt x="682193" y="0"/>
                  </a:moveTo>
                  <a:lnTo>
                    <a:pt x="124993" y="0"/>
                  </a:lnTo>
                  <a:lnTo>
                    <a:pt x="76343" y="9821"/>
                  </a:lnTo>
                  <a:lnTo>
                    <a:pt x="36612" y="36607"/>
                  </a:lnTo>
                  <a:lnTo>
                    <a:pt x="9823" y="76338"/>
                  </a:lnTo>
                  <a:lnTo>
                    <a:pt x="0" y="124993"/>
                  </a:lnTo>
                  <a:lnTo>
                    <a:pt x="0" y="279793"/>
                  </a:lnTo>
                  <a:lnTo>
                    <a:pt x="9823" y="328448"/>
                  </a:lnTo>
                  <a:lnTo>
                    <a:pt x="36612" y="368179"/>
                  </a:lnTo>
                  <a:lnTo>
                    <a:pt x="76343" y="394965"/>
                  </a:lnTo>
                  <a:lnTo>
                    <a:pt x="124993" y="404787"/>
                  </a:lnTo>
                  <a:lnTo>
                    <a:pt x="682193" y="404787"/>
                  </a:lnTo>
                  <a:lnTo>
                    <a:pt x="68219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98916" y="4855633"/>
            <a:ext cx="74295" cy="865505"/>
            <a:chOff x="1498916" y="4855633"/>
            <a:chExt cx="74295" cy="865505"/>
          </a:xfrm>
        </p:grpSpPr>
        <p:sp>
          <p:nvSpPr>
            <p:cNvPr id="21" name="object 21"/>
            <p:cNvSpPr/>
            <p:nvPr/>
          </p:nvSpPr>
          <p:spPr>
            <a:xfrm>
              <a:off x="1535333" y="4876569"/>
              <a:ext cx="0" cy="797560"/>
            </a:xfrm>
            <a:custGeom>
              <a:avLst/>
              <a:gdLst/>
              <a:ahLst/>
              <a:cxnLst/>
              <a:rect l="l" t="t" r="r" b="b"/>
              <a:pathLst>
                <a:path h="797560">
                  <a:moveTo>
                    <a:pt x="0" y="0"/>
                  </a:moveTo>
                  <a:lnTo>
                    <a:pt x="0" y="796975"/>
                  </a:lnTo>
                </a:path>
              </a:pathLst>
            </a:custGeom>
            <a:ln w="1336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374" y="4855633"/>
              <a:ext cx="72834" cy="72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5648266"/>
              <a:ext cx="72834" cy="7282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0731" y="473313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731" y="547915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1766" y="4689834"/>
            <a:ext cx="81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639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20359" y="5443327"/>
            <a:ext cx="2588895" cy="406400"/>
            <a:chOff x="1720359" y="5443327"/>
            <a:chExt cx="2588895" cy="406400"/>
          </a:xfrm>
        </p:grpSpPr>
        <p:sp>
          <p:nvSpPr>
            <p:cNvPr id="28" name="object 28"/>
            <p:cNvSpPr/>
            <p:nvPr/>
          </p:nvSpPr>
          <p:spPr>
            <a:xfrm>
              <a:off x="1729588" y="5444892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0359" y="5443327"/>
              <a:ext cx="313055" cy="405130"/>
            </a:xfrm>
            <a:custGeom>
              <a:avLst/>
              <a:gdLst/>
              <a:ahLst/>
              <a:cxnLst/>
              <a:rect l="l" t="t" r="r" b="b"/>
              <a:pathLst>
                <a:path w="313055" h="405129">
                  <a:moveTo>
                    <a:pt x="31288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9" y="326225"/>
                  </a:lnTo>
                  <a:lnTo>
                    <a:pt x="37676" y="367110"/>
                  </a:lnTo>
                  <a:lnTo>
                    <a:pt x="78561" y="394678"/>
                  </a:lnTo>
                  <a:lnTo>
                    <a:pt x="128625" y="404787"/>
                  </a:lnTo>
                  <a:lnTo>
                    <a:pt x="312889" y="404787"/>
                  </a:lnTo>
                  <a:lnTo>
                    <a:pt x="312889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20363" y="4731251"/>
            <a:ext cx="2583180" cy="405765"/>
            <a:chOff x="1720363" y="4731251"/>
            <a:chExt cx="2583180" cy="405765"/>
          </a:xfrm>
        </p:grpSpPr>
        <p:sp>
          <p:nvSpPr>
            <p:cNvPr id="31" name="object 31"/>
            <p:cNvSpPr/>
            <p:nvPr/>
          </p:nvSpPr>
          <p:spPr>
            <a:xfrm>
              <a:off x="1723715" y="4731251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20363" y="4731803"/>
              <a:ext cx="175895" cy="405130"/>
            </a:xfrm>
            <a:custGeom>
              <a:avLst/>
              <a:gdLst/>
              <a:ahLst/>
              <a:cxnLst/>
              <a:rect l="l" t="t" r="r" b="b"/>
              <a:pathLst>
                <a:path w="175894" h="405129">
                  <a:moveTo>
                    <a:pt x="175641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7" y="326225"/>
                  </a:lnTo>
                  <a:lnTo>
                    <a:pt x="37671" y="367110"/>
                  </a:lnTo>
                  <a:lnTo>
                    <a:pt x="78556" y="394678"/>
                  </a:lnTo>
                  <a:lnTo>
                    <a:pt x="128625" y="404787"/>
                  </a:lnTo>
                  <a:lnTo>
                    <a:pt x="175641" y="404787"/>
                  </a:lnTo>
                  <a:lnTo>
                    <a:pt x="175641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63261" y="2790138"/>
            <a:ext cx="30016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Среднее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время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блокировки </a:t>
            </a:r>
            <a:r>
              <a:rPr sz="1700" b="1" dirty="0">
                <a:latin typeface="Arial"/>
                <a:cs typeface="Arial"/>
              </a:rPr>
              <a:t>составляет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от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трех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часов </a:t>
            </a:r>
            <a:r>
              <a:rPr sz="1700" b="1" dirty="0">
                <a:latin typeface="Arial"/>
                <a:cs typeface="Arial"/>
              </a:rPr>
              <a:t>до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нескольких </a:t>
            </a:r>
            <a:r>
              <a:rPr sz="1700" b="1" spc="-20" dirty="0">
                <a:latin typeface="Arial"/>
                <a:cs typeface="Arial"/>
              </a:rPr>
              <a:t>дней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6532" y="2456225"/>
            <a:ext cx="4151263" cy="131294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75194" y="2837247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75194" y="343297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88099" y="4900895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31766" y="5393096"/>
            <a:ext cx="173291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</a:tabLst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217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	</a:t>
            </a:r>
            <a:r>
              <a:rPr sz="1800" b="1" spc="-15" baseline="2314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31754" y="2617972"/>
            <a:ext cx="11201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39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176*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475" y="1097786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/>
          </a:p>
          <a:p>
            <a:pPr marL="457200">
              <a:lnSpc>
                <a:spcPct val="100000"/>
              </a:lnSpc>
            </a:pPr>
            <a:endParaRPr sz="230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600" spc="-75" dirty="0">
                <a:solidFill>
                  <a:srgbClr val="202024"/>
                </a:solidFill>
              </a:rPr>
              <a:t>Будьте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25" dirty="0">
                <a:solidFill>
                  <a:srgbClr val="202024"/>
                </a:solidFill>
              </a:rPr>
              <a:t>бдительны: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dirty="0">
                <a:solidFill>
                  <a:srgbClr val="202024"/>
                </a:solidFill>
              </a:rPr>
              <a:t>не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действуйте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spc="-35" dirty="0">
                <a:solidFill>
                  <a:srgbClr val="202024"/>
                </a:solidFill>
              </a:rPr>
              <a:t>второпях </a:t>
            </a:r>
            <a:r>
              <a:rPr sz="2600" dirty="0">
                <a:solidFill>
                  <a:srgbClr val="202024"/>
                </a:solidFill>
              </a:rPr>
              <a:t>и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проверяйте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10" dirty="0">
                <a:solidFill>
                  <a:srgbClr val="202024"/>
                </a:solidFill>
              </a:rPr>
              <a:t>информацию!</a:t>
            </a:r>
            <a:endParaRPr sz="260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41" y="5011635"/>
            <a:ext cx="9121435" cy="10484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4392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7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7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93" y="4828837"/>
            <a:ext cx="9879501" cy="11173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B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230" y="841263"/>
            <a:ext cx="8094980" cy="8966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60"/>
              </a:spcBef>
            </a:pPr>
            <a:r>
              <a:rPr dirty="0"/>
              <a:t>ЧТО</a:t>
            </a:r>
            <a:r>
              <a:rPr spc="-80" dirty="0"/>
              <a:t> </a:t>
            </a:r>
            <a:r>
              <a:rPr dirty="0"/>
              <a:t>ДЕЛАТЬ,</a:t>
            </a:r>
            <a:r>
              <a:rPr spc="-75" dirty="0"/>
              <a:t> </a:t>
            </a:r>
            <a:r>
              <a:rPr dirty="0"/>
              <a:t>ЕСЛИ</a:t>
            </a:r>
            <a:r>
              <a:rPr spc="-80" dirty="0"/>
              <a:t> </a:t>
            </a:r>
            <a:r>
              <a:rPr dirty="0"/>
              <a:t>МОШЕННИКИ</a:t>
            </a:r>
            <a:r>
              <a:rPr spc="-75" dirty="0"/>
              <a:t> </a:t>
            </a:r>
            <a:r>
              <a:rPr spc="-20" dirty="0"/>
              <a:t>ПОХИТИЛИ </a:t>
            </a:r>
            <a:r>
              <a:rPr dirty="0"/>
              <a:t>ДЕНЬГИ</a:t>
            </a:r>
            <a:r>
              <a:rPr spc="-20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spc="-10" dirty="0"/>
              <a:t>КАРТЫ?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9669" y="3325795"/>
            <a:ext cx="640715" cy="640715"/>
            <a:chOff x="379669" y="3325795"/>
            <a:chExt cx="640715" cy="640715"/>
          </a:xfrm>
        </p:grpSpPr>
        <p:sp>
          <p:nvSpPr>
            <p:cNvPr id="5" name="object 5"/>
            <p:cNvSpPr/>
            <p:nvPr/>
          </p:nvSpPr>
          <p:spPr>
            <a:xfrm>
              <a:off x="379669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073" y="3436149"/>
              <a:ext cx="184150" cy="420370"/>
            </a:xfrm>
            <a:custGeom>
              <a:avLst/>
              <a:gdLst/>
              <a:ahLst/>
              <a:cxnLst/>
              <a:rect l="l" t="t" r="r" b="b"/>
              <a:pathLst>
                <a:path w="184150" h="420370">
                  <a:moveTo>
                    <a:pt x="183705" y="0"/>
                  </a:moveTo>
                  <a:lnTo>
                    <a:pt x="118668" y="0"/>
                  </a:lnTo>
                  <a:lnTo>
                    <a:pt x="110377" y="18517"/>
                  </a:lnTo>
                  <a:lnTo>
                    <a:pt x="99198" y="35837"/>
                  </a:lnTo>
                  <a:lnTo>
                    <a:pt x="68173" y="66903"/>
                  </a:lnTo>
                  <a:lnTo>
                    <a:pt x="32739" y="90963"/>
                  </a:lnTo>
                  <a:lnTo>
                    <a:pt x="0" y="105841"/>
                  </a:lnTo>
                  <a:lnTo>
                    <a:pt x="0" y="178574"/>
                  </a:lnTo>
                  <a:lnTo>
                    <a:pt x="28831" y="167397"/>
                  </a:lnTo>
                  <a:lnTo>
                    <a:pt x="55700" y="153544"/>
                  </a:lnTo>
                  <a:lnTo>
                    <a:pt x="80604" y="137017"/>
                  </a:lnTo>
                  <a:lnTo>
                    <a:pt x="103543" y="117817"/>
                  </a:lnTo>
                  <a:lnTo>
                    <a:pt x="103543" y="419900"/>
                  </a:lnTo>
                  <a:lnTo>
                    <a:pt x="183705" y="419900"/>
                  </a:lnTo>
                  <a:lnTo>
                    <a:pt x="183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22341" y="3325795"/>
            <a:ext cx="640715" cy="640715"/>
            <a:chOff x="8022341" y="3325795"/>
            <a:chExt cx="640715" cy="640715"/>
          </a:xfrm>
        </p:grpSpPr>
        <p:sp>
          <p:nvSpPr>
            <p:cNvPr id="8" name="object 8"/>
            <p:cNvSpPr/>
            <p:nvPr/>
          </p:nvSpPr>
          <p:spPr>
            <a:xfrm>
              <a:off x="8022341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3737" y="3432592"/>
              <a:ext cx="278130" cy="427355"/>
            </a:xfrm>
            <a:custGeom>
              <a:avLst/>
              <a:gdLst/>
              <a:ahLst/>
              <a:cxnLst/>
              <a:rect l="l" t="t" r="r" b="b"/>
              <a:pathLst>
                <a:path w="278129" h="427354">
                  <a:moveTo>
                    <a:pt x="134924" y="0"/>
                  </a:moveTo>
                  <a:lnTo>
                    <a:pt x="86925" y="7297"/>
                  </a:lnTo>
                  <a:lnTo>
                    <a:pt x="47852" y="28374"/>
                  </a:lnTo>
                  <a:lnTo>
                    <a:pt x="21953" y="60925"/>
                  </a:lnTo>
                  <a:lnTo>
                    <a:pt x="5994" y="109245"/>
                  </a:lnTo>
                  <a:lnTo>
                    <a:pt x="79870" y="121805"/>
                  </a:lnTo>
                  <a:lnTo>
                    <a:pt x="82154" y="108930"/>
                  </a:lnTo>
                  <a:lnTo>
                    <a:pt x="85863" y="97696"/>
                  </a:lnTo>
                  <a:lnTo>
                    <a:pt x="113599" y="69451"/>
                  </a:lnTo>
                  <a:lnTo>
                    <a:pt x="132638" y="65887"/>
                  </a:lnTo>
                  <a:lnTo>
                    <a:pt x="142532" y="66671"/>
                  </a:lnTo>
                  <a:lnTo>
                    <a:pt x="175433" y="93137"/>
                  </a:lnTo>
                  <a:lnTo>
                    <a:pt x="178574" y="112102"/>
                  </a:lnTo>
                  <a:lnTo>
                    <a:pt x="177503" y="123897"/>
                  </a:lnTo>
                  <a:lnTo>
                    <a:pt x="151932" y="158395"/>
                  </a:lnTo>
                  <a:lnTo>
                    <a:pt x="111823" y="166014"/>
                  </a:lnTo>
                  <a:lnTo>
                    <a:pt x="102971" y="231343"/>
                  </a:lnTo>
                  <a:lnTo>
                    <a:pt x="113294" y="228718"/>
                  </a:lnTo>
                  <a:lnTo>
                    <a:pt x="122869" y="226845"/>
                  </a:lnTo>
                  <a:lnTo>
                    <a:pt x="131696" y="225722"/>
                  </a:lnTo>
                  <a:lnTo>
                    <a:pt x="139776" y="225348"/>
                  </a:lnTo>
                  <a:lnTo>
                    <a:pt x="151020" y="226453"/>
                  </a:lnTo>
                  <a:lnTo>
                    <a:pt x="186535" y="252664"/>
                  </a:lnTo>
                  <a:lnTo>
                    <a:pt x="195681" y="290957"/>
                  </a:lnTo>
                  <a:lnTo>
                    <a:pt x="194621" y="306111"/>
                  </a:lnTo>
                  <a:lnTo>
                    <a:pt x="178701" y="341731"/>
                  </a:lnTo>
                  <a:lnTo>
                    <a:pt x="136918" y="360553"/>
                  </a:lnTo>
                  <a:lnTo>
                    <a:pt x="125793" y="359572"/>
                  </a:lnTo>
                  <a:lnTo>
                    <a:pt x="90212" y="336153"/>
                  </a:lnTo>
                  <a:lnTo>
                    <a:pt x="77584" y="299516"/>
                  </a:lnTo>
                  <a:lnTo>
                    <a:pt x="0" y="308927"/>
                  </a:lnTo>
                  <a:lnTo>
                    <a:pt x="13830" y="356679"/>
                  </a:lnTo>
                  <a:lnTo>
                    <a:pt x="43357" y="394373"/>
                  </a:lnTo>
                  <a:lnTo>
                    <a:pt x="85580" y="418857"/>
                  </a:lnTo>
                  <a:lnTo>
                    <a:pt x="137490" y="427024"/>
                  </a:lnTo>
                  <a:lnTo>
                    <a:pt x="166215" y="424598"/>
                  </a:lnTo>
                  <a:lnTo>
                    <a:pt x="216278" y="405197"/>
                  </a:lnTo>
                  <a:lnTo>
                    <a:pt x="255211" y="367814"/>
                  </a:lnTo>
                  <a:lnTo>
                    <a:pt x="275323" y="320885"/>
                  </a:lnTo>
                  <a:lnTo>
                    <a:pt x="277837" y="294373"/>
                  </a:lnTo>
                  <a:lnTo>
                    <a:pt x="276492" y="276102"/>
                  </a:lnTo>
                  <a:lnTo>
                    <a:pt x="256298" y="229628"/>
                  </a:lnTo>
                  <a:lnTo>
                    <a:pt x="215891" y="200155"/>
                  </a:lnTo>
                  <a:lnTo>
                    <a:pt x="198818" y="195110"/>
                  </a:lnTo>
                  <a:lnTo>
                    <a:pt x="225149" y="177317"/>
                  </a:lnTo>
                  <a:lnTo>
                    <a:pt x="243962" y="156743"/>
                  </a:lnTo>
                  <a:lnTo>
                    <a:pt x="255252" y="133388"/>
                  </a:lnTo>
                  <a:lnTo>
                    <a:pt x="259016" y="107251"/>
                  </a:lnTo>
                  <a:lnTo>
                    <a:pt x="257178" y="88356"/>
                  </a:lnTo>
                  <a:lnTo>
                    <a:pt x="229628" y="37655"/>
                  </a:lnTo>
                  <a:lnTo>
                    <a:pt x="188125" y="9412"/>
                  </a:lnTo>
                  <a:lnTo>
                    <a:pt x="162988" y="2352"/>
                  </a:lnTo>
                  <a:lnTo>
                    <a:pt x="13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20" y="5914209"/>
            <a:ext cx="634095" cy="5742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677" y="5918447"/>
            <a:ext cx="633501" cy="5736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25" y="5905346"/>
            <a:ext cx="632886" cy="57312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03118" y="5898637"/>
            <a:ext cx="1804670" cy="621030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358132" y="1872653"/>
            <a:ext cx="1416685" cy="1294130"/>
            <a:chOff x="1358132" y="1872653"/>
            <a:chExt cx="1416685" cy="1294130"/>
          </a:xfrm>
        </p:grpSpPr>
        <p:sp>
          <p:nvSpPr>
            <p:cNvPr id="15" name="object 15"/>
            <p:cNvSpPr/>
            <p:nvPr/>
          </p:nvSpPr>
          <p:spPr>
            <a:xfrm>
              <a:off x="1358132" y="1874412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8"/>
                  </a:lnTo>
                  <a:lnTo>
                    <a:pt x="306239" y="154687"/>
                  </a:lnTo>
                  <a:lnTo>
                    <a:pt x="268713" y="184350"/>
                  </a:lnTo>
                  <a:lnTo>
                    <a:pt x="233010" y="215983"/>
                  </a:lnTo>
                  <a:lnTo>
                    <a:pt x="199275" y="249441"/>
                  </a:lnTo>
                  <a:lnTo>
                    <a:pt x="167654" y="284582"/>
                  </a:lnTo>
                  <a:lnTo>
                    <a:pt x="138291" y="321260"/>
                  </a:lnTo>
                  <a:lnTo>
                    <a:pt x="111332" y="359333"/>
                  </a:lnTo>
                  <a:lnTo>
                    <a:pt x="86921" y="398657"/>
                  </a:lnTo>
                  <a:lnTo>
                    <a:pt x="65205" y="439086"/>
                  </a:lnTo>
                  <a:lnTo>
                    <a:pt x="46326" y="480479"/>
                  </a:lnTo>
                  <a:lnTo>
                    <a:pt x="30432" y="522690"/>
                  </a:lnTo>
                  <a:lnTo>
                    <a:pt x="17667" y="565576"/>
                  </a:lnTo>
                  <a:lnTo>
                    <a:pt x="8176" y="608992"/>
                  </a:lnTo>
                  <a:lnTo>
                    <a:pt x="2103" y="652796"/>
                  </a:lnTo>
                  <a:lnTo>
                    <a:pt x="0" y="694557"/>
                  </a:lnTo>
                  <a:lnTo>
                    <a:pt x="1842" y="735855"/>
                  </a:lnTo>
                  <a:lnTo>
                    <a:pt x="7501" y="776567"/>
                  </a:lnTo>
                  <a:lnTo>
                    <a:pt x="16849" y="816573"/>
                  </a:lnTo>
                  <a:lnTo>
                    <a:pt x="29757" y="855752"/>
                  </a:lnTo>
                  <a:lnTo>
                    <a:pt x="46094" y="893983"/>
                  </a:lnTo>
                  <a:lnTo>
                    <a:pt x="65734" y="931145"/>
                  </a:lnTo>
                  <a:lnTo>
                    <a:pt x="88546" y="967118"/>
                  </a:lnTo>
                  <a:lnTo>
                    <a:pt x="114401" y="1001780"/>
                  </a:lnTo>
                  <a:lnTo>
                    <a:pt x="143172" y="1035011"/>
                  </a:lnTo>
                  <a:lnTo>
                    <a:pt x="174728" y="1066689"/>
                  </a:lnTo>
                  <a:lnTo>
                    <a:pt x="208941" y="1096694"/>
                  </a:lnTo>
                  <a:lnTo>
                    <a:pt x="245683" y="1124905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2683" y="1879003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5"/>
                  </a:lnTo>
                  <a:lnTo>
                    <a:pt x="208941" y="1096694"/>
                  </a:lnTo>
                  <a:lnTo>
                    <a:pt x="174728" y="1066689"/>
                  </a:lnTo>
                  <a:lnTo>
                    <a:pt x="143172" y="1035011"/>
                  </a:lnTo>
                  <a:lnTo>
                    <a:pt x="114401" y="1001780"/>
                  </a:lnTo>
                  <a:lnTo>
                    <a:pt x="88546" y="967118"/>
                  </a:lnTo>
                  <a:lnTo>
                    <a:pt x="65734" y="931145"/>
                  </a:lnTo>
                  <a:lnTo>
                    <a:pt x="46094" y="893983"/>
                  </a:lnTo>
                  <a:lnTo>
                    <a:pt x="29757" y="855752"/>
                  </a:lnTo>
                  <a:lnTo>
                    <a:pt x="16849" y="816573"/>
                  </a:lnTo>
                  <a:lnTo>
                    <a:pt x="7501" y="776567"/>
                  </a:lnTo>
                  <a:lnTo>
                    <a:pt x="1842" y="735855"/>
                  </a:lnTo>
                  <a:lnTo>
                    <a:pt x="0" y="694557"/>
                  </a:lnTo>
                  <a:lnTo>
                    <a:pt x="2103" y="652796"/>
                  </a:lnTo>
                  <a:lnTo>
                    <a:pt x="8176" y="608992"/>
                  </a:lnTo>
                  <a:lnTo>
                    <a:pt x="17667" y="565576"/>
                  </a:lnTo>
                  <a:lnTo>
                    <a:pt x="30432" y="522690"/>
                  </a:lnTo>
                  <a:lnTo>
                    <a:pt x="46326" y="480479"/>
                  </a:lnTo>
                  <a:lnTo>
                    <a:pt x="65205" y="439086"/>
                  </a:lnTo>
                  <a:lnTo>
                    <a:pt x="86921" y="398657"/>
                  </a:lnTo>
                  <a:lnTo>
                    <a:pt x="111332" y="359333"/>
                  </a:lnTo>
                  <a:lnTo>
                    <a:pt x="138291" y="321260"/>
                  </a:lnTo>
                  <a:lnTo>
                    <a:pt x="167654" y="284582"/>
                  </a:lnTo>
                  <a:lnTo>
                    <a:pt x="199275" y="249441"/>
                  </a:lnTo>
                  <a:lnTo>
                    <a:pt x="233010" y="215983"/>
                  </a:lnTo>
                  <a:lnTo>
                    <a:pt x="268713" y="184350"/>
                  </a:lnTo>
                  <a:lnTo>
                    <a:pt x="306239" y="154687"/>
                  </a:lnTo>
                  <a:lnTo>
                    <a:pt x="345444" y="127138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516" y="2632532"/>
              <a:ext cx="172237" cy="1003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49331" y="2650007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5292" y="2753335"/>
              <a:ext cx="100152" cy="1980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52664" y="2053043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98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72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68"/>
                  </a:lnTo>
                  <a:lnTo>
                    <a:pt x="891603" y="370090"/>
                  </a:lnTo>
                  <a:lnTo>
                    <a:pt x="873467" y="415772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5373" y="2424836"/>
              <a:ext cx="167919" cy="1917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52660" y="2237430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2662" y="2416002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151" y="2053034"/>
              <a:ext cx="136867" cy="1502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30078" y="2235194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56480" y="2415994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9332" y="2650012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5107" y="2599141"/>
              <a:ext cx="239052" cy="1671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19263" y="2019642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91"/>
                  </a:moveTo>
                  <a:lnTo>
                    <a:pt x="1146937" y="739584"/>
                  </a:lnTo>
                  <a:lnTo>
                    <a:pt x="1126159" y="716940"/>
                  </a:lnTo>
                  <a:lnTo>
                    <a:pt x="1126159" y="783691"/>
                  </a:lnTo>
                  <a:lnTo>
                    <a:pt x="1124699" y="795743"/>
                  </a:lnTo>
                  <a:lnTo>
                    <a:pt x="1120444" y="806945"/>
                  </a:lnTo>
                  <a:lnTo>
                    <a:pt x="1113650" y="816813"/>
                  </a:lnTo>
                  <a:lnTo>
                    <a:pt x="1104569" y="824890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91"/>
                  </a:lnTo>
                  <a:lnTo>
                    <a:pt x="1107198" y="931748"/>
                  </a:lnTo>
                  <a:lnTo>
                    <a:pt x="1044943" y="931748"/>
                  </a:lnTo>
                  <a:lnTo>
                    <a:pt x="1060716" y="858291"/>
                  </a:lnTo>
                  <a:lnTo>
                    <a:pt x="1061339" y="848690"/>
                  </a:lnTo>
                  <a:lnTo>
                    <a:pt x="1059192" y="839558"/>
                  </a:lnTo>
                  <a:lnTo>
                    <a:pt x="1054519" y="831418"/>
                  </a:lnTo>
                  <a:lnTo>
                    <a:pt x="1047508" y="824839"/>
                  </a:lnTo>
                  <a:lnTo>
                    <a:pt x="1038085" y="816356"/>
                  </a:lnTo>
                  <a:lnTo>
                    <a:pt x="1031201" y="806005"/>
                  </a:lnTo>
                  <a:lnTo>
                    <a:pt x="1027099" y="794258"/>
                  </a:lnTo>
                  <a:lnTo>
                    <a:pt x="1026020" y="781608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704"/>
                  </a:lnTo>
                  <a:lnTo>
                    <a:pt x="1083144" y="734085"/>
                  </a:lnTo>
                  <a:lnTo>
                    <a:pt x="1117130" y="754926"/>
                  </a:lnTo>
                  <a:lnTo>
                    <a:pt x="1126159" y="783691"/>
                  </a:lnTo>
                  <a:lnTo>
                    <a:pt x="1126159" y="716940"/>
                  </a:lnTo>
                  <a:lnTo>
                    <a:pt x="1084326" y="700341"/>
                  </a:lnTo>
                  <a:lnTo>
                    <a:pt x="1077556" y="699935"/>
                  </a:lnTo>
                  <a:lnTo>
                    <a:pt x="1070673" y="700366"/>
                  </a:lnTo>
                  <a:lnTo>
                    <a:pt x="1040980" y="708050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75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903"/>
                  </a:lnTo>
                  <a:lnTo>
                    <a:pt x="1009040" y="939876"/>
                  </a:lnTo>
                  <a:lnTo>
                    <a:pt x="1008976" y="940435"/>
                  </a:lnTo>
                  <a:lnTo>
                    <a:pt x="1008888" y="945667"/>
                  </a:lnTo>
                  <a:lnTo>
                    <a:pt x="1009078" y="947026"/>
                  </a:lnTo>
                  <a:lnTo>
                    <a:pt x="1011491" y="953884"/>
                  </a:lnTo>
                  <a:lnTo>
                    <a:pt x="1011593" y="954112"/>
                  </a:lnTo>
                  <a:lnTo>
                    <a:pt x="1024331" y="965136"/>
                  </a:lnTo>
                  <a:lnTo>
                    <a:pt x="1127810" y="965136"/>
                  </a:lnTo>
                  <a:lnTo>
                    <a:pt x="1143342" y="941717"/>
                  </a:lnTo>
                  <a:lnTo>
                    <a:pt x="1143190" y="940435"/>
                  </a:lnTo>
                  <a:lnTo>
                    <a:pt x="1142987" y="939317"/>
                  </a:lnTo>
                  <a:lnTo>
                    <a:pt x="1141361" y="931748"/>
                  </a:lnTo>
                  <a:lnTo>
                    <a:pt x="1124204" y="851903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91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78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23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23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94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94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85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32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60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73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91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91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56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59"/>
                  </a:lnTo>
                  <a:lnTo>
                    <a:pt x="1030236" y="281470"/>
                  </a:lnTo>
                  <a:lnTo>
                    <a:pt x="984592" y="299123"/>
                  </a:lnTo>
                  <a:lnTo>
                    <a:pt x="944499" y="326783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14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66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56"/>
                  </a:lnTo>
                  <a:lnTo>
                    <a:pt x="33401" y="184556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74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74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15"/>
                  </a:lnTo>
                  <a:lnTo>
                    <a:pt x="21247" y="21259"/>
                  </a:lnTo>
                  <a:lnTo>
                    <a:pt x="5702" y="44310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25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223323" y="1816745"/>
            <a:ext cx="1432560" cy="1446530"/>
            <a:chOff x="9223323" y="1816745"/>
            <a:chExt cx="1432560" cy="1446530"/>
          </a:xfrm>
        </p:grpSpPr>
        <p:sp>
          <p:nvSpPr>
            <p:cNvPr id="31" name="object 31"/>
            <p:cNvSpPr/>
            <p:nvPr/>
          </p:nvSpPr>
          <p:spPr>
            <a:xfrm>
              <a:off x="9223323" y="1869277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08887" y="1874231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47584" y="1953773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17938" y="2024418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06864" y="1816747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34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706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706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34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2185" y="228164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8870" y="2225565"/>
              <a:ext cx="134061" cy="134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62199" y="2465805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2185" y="2520568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6471" y="2464484"/>
              <a:ext cx="134061" cy="13406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962199" y="27047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62185" y="2759481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703403"/>
              <a:ext cx="134061" cy="1340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2199" y="294364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62185" y="2998406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942321"/>
              <a:ext cx="134061" cy="13406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751186" y="1948954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13900" y="2516644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60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382039" y="2699024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0855" y="2943420"/>
              <a:ext cx="74910" cy="1166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304101" y="2516636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9"/>
                  </a:lnTo>
                  <a:lnTo>
                    <a:pt x="27362" y="102997"/>
                  </a:lnTo>
                  <a:lnTo>
                    <a:pt x="17501" y="60438"/>
                  </a:lnTo>
                  <a:lnTo>
                    <a:pt x="14198" y="42215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218693"/>
              <a:ext cx="134505" cy="1253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448750"/>
              <a:ext cx="134505" cy="1253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684127"/>
              <a:ext cx="134505" cy="1253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917508"/>
              <a:ext cx="134505" cy="12534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487619" y="1887299"/>
            <a:ext cx="1257300" cy="1249045"/>
            <a:chOff x="5487619" y="1887299"/>
            <a:chExt cx="1257300" cy="1249045"/>
          </a:xfrm>
        </p:grpSpPr>
        <p:sp>
          <p:nvSpPr>
            <p:cNvPr id="57" name="object 57"/>
            <p:cNvSpPr/>
            <p:nvPr/>
          </p:nvSpPr>
          <p:spPr>
            <a:xfrm>
              <a:off x="5487619" y="1912870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65" y="1917215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75399" y="1901913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62974" y="1889417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06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06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06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7547" y="2644132"/>
              <a:ext cx="189801" cy="18978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53353" y="2149943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39"/>
                  </a:lnTo>
                  <a:lnTo>
                    <a:pt x="34225" y="310738"/>
                  </a:lnTo>
                  <a:lnTo>
                    <a:pt x="58686" y="340245"/>
                  </a:lnTo>
                  <a:lnTo>
                    <a:pt x="94507" y="368544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78589" y="1887308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7981" y="2161590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15"/>
                  </a:moveTo>
                  <a:lnTo>
                    <a:pt x="75933" y="284949"/>
                  </a:lnTo>
                  <a:lnTo>
                    <a:pt x="23698" y="284949"/>
                  </a:lnTo>
                  <a:lnTo>
                    <a:pt x="22733" y="285915"/>
                  </a:lnTo>
                  <a:lnTo>
                    <a:pt x="22733" y="296024"/>
                  </a:lnTo>
                  <a:lnTo>
                    <a:pt x="23698" y="296989"/>
                  </a:lnTo>
                  <a:lnTo>
                    <a:pt x="74739" y="296989"/>
                  </a:lnTo>
                  <a:lnTo>
                    <a:pt x="75933" y="296989"/>
                  </a:lnTo>
                  <a:lnTo>
                    <a:pt x="76911" y="296024"/>
                  </a:lnTo>
                  <a:lnTo>
                    <a:pt x="76911" y="285915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15"/>
                  </a:moveTo>
                  <a:lnTo>
                    <a:pt x="150647" y="284949"/>
                  </a:lnTo>
                  <a:lnTo>
                    <a:pt x="98412" y="284949"/>
                  </a:lnTo>
                  <a:lnTo>
                    <a:pt x="97447" y="285915"/>
                  </a:lnTo>
                  <a:lnTo>
                    <a:pt x="97447" y="296024"/>
                  </a:lnTo>
                  <a:lnTo>
                    <a:pt x="98412" y="296989"/>
                  </a:lnTo>
                  <a:lnTo>
                    <a:pt x="149453" y="296989"/>
                  </a:lnTo>
                  <a:lnTo>
                    <a:pt x="150647" y="296989"/>
                  </a:lnTo>
                  <a:lnTo>
                    <a:pt x="151625" y="296024"/>
                  </a:lnTo>
                  <a:lnTo>
                    <a:pt x="151625" y="285915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15"/>
                  </a:moveTo>
                  <a:lnTo>
                    <a:pt x="225374" y="284949"/>
                  </a:lnTo>
                  <a:lnTo>
                    <a:pt x="173139" y="284949"/>
                  </a:lnTo>
                  <a:lnTo>
                    <a:pt x="172173" y="285915"/>
                  </a:lnTo>
                  <a:lnTo>
                    <a:pt x="172173" y="296024"/>
                  </a:lnTo>
                  <a:lnTo>
                    <a:pt x="173139" y="296989"/>
                  </a:lnTo>
                  <a:lnTo>
                    <a:pt x="224180" y="296989"/>
                  </a:lnTo>
                  <a:lnTo>
                    <a:pt x="225374" y="296989"/>
                  </a:lnTo>
                  <a:lnTo>
                    <a:pt x="226352" y="296024"/>
                  </a:lnTo>
                  <a:lnTo>
                    <a:pt x="226352" y="285915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15"/>
                  </a:moveTo>
                  <a:lnTo>
                    <a:pt x="300088" y="284949"/>
                  </a:lnTo>
                  <a:lnTo>
                    <a:pt x="247853" y="284949"/>
                  </a:lnTo>
                  <a:lnTo>
                    <a:pt x="246888" y="285915"/>
                  </a:lnTo>
                  <a:lnTo>
                    <a:pt x="246888" y="296024"/>
                  </a:lnTo>
                  <a:lnTo>
                    <a:pt x="247853" y="296989"/>
                  </a:lnTo>
                  <a:lnTo>
                    <a:pt x="298894" y="296989"/>
                  </a:lnTo>
                  <a:lnTo>
                    <a:pt x="300088" y="296989"/>
                  </a:lnTo>
                  <a:lnTo>
                    <a:pt x="301066" y="296024"/>
                  </a:lnTo>
                  <a:lnTo>
                    <a:pt x="301066" y="285915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53"/>
                  </a:moveTo>
                  <a:lnTo>
                    <a:pt x="311200" y="301853"/>
                  </a:lnTo>
                  <a:lnTo>
                    <a:pt x="311200" y="300583"/>
                  </a:lnTo>
                  <a:lnTo>
                    <a:pt x="12585" y="300583"/>
                  </a:lnTo>
                  <a:lnTo>
                    <a:pt x="12585" y="301853"/>
                  </a:lnTo>
                  <a:lnTo>
                    <a:pt x="11772" y="301853"/>
                  </a:lnTo>
                  <a:lnTo>
                    <a:pt x="11772" y="313283"/>
                  </a:lnTo>
                  <a:lnTo>
                    <a:pt x="12065" y="313283"/>
                  </a:lnTo>
                  <a:lnTo>
                    <a:pt x="12065" y="314553"/>
                  </a:lnTo>
                  <a:lnTo>
                    <a:pt x="311721" y="314553"/>
                  </a:lnTo>
                  <a:lnTo>
                    <a:pt x="311721" y="313283"/>
                  </a:lnTo>
                  <a:lnTo>
                    <a:pt x="312013" y="313283"/>
                  </a:lnTo>
                  <a:lnTo>
                    <a:pt x="312013" y="301853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99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99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99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355625" y="6028518"/>
            <a:ext cx="1170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сразу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же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42542" y="4586969"/>
            <a:ext cx="410845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мобильном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приложении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звонком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горячую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линию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личным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обращением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отделение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58987" y="4537998"/>
            <a:ext cx="2357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при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личном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обращении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ближайший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отдел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ОВД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13048" y="3840033"/>
            <a:ext cx="5941060" cy="2679700"/>
            <a:chOff x="1513048" y="3840033"/>
            <a:chExt cx="5941060" cy="2679700"/>
          </a:xfrm>
        </p:grpSpPr>
        <p:sp>
          <p:nvSpPr>
            <p:cNvPr id="69" name="object 69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8722944" y="3357116"/>
            <a:ext cx="2641600" cy="2642235"/>
            <a:chOff x="8722944" y="3357116"/>
            <a:chExt cx="2641600" cy="2642235"/>
          </a:xfrm>
        </p:grpSpPr>
        <p:sp>
          <p:nvSpPr>
            <p:cNvPr id="73" name="object 73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72335" y="5877408"/>
            <a:ext cx="1312545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4005" marR="5080" indent="-281940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в </a:t>
            </a:r>
            <a:r>
              <a:rPr sz="2100" b="1" spc="-20" dirty="0">
                <a:latin typeface="Arial"/>
                <a:cs typeface="Arial"/>
              </a:rPr>
              <a:t>течение </a:t>
            </a:r>
            <a:r>
              <a:rPr sz="2100" b="1" spc="-10" dirty="0">
                <a:latin typeface="Arial"/>
                <a:cs typeface="Arial"/>
              </a:rPr>
              <a:t>суток</a:t>
            </a:r>
            <a:endParaRPr sz="21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36367" y="3374009"/>
            <a:ext cx="1765935" cy="673100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488557" y="3364185"/>
            <a:ext cx="13125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sz="2100">
              <a:latin typeface="Arial"/>
              <a:cs typeface="Arial"/>
            </a:endParaRPr>
          </a:p>
          <a:p>
            <a:pPr marL="1270" algn="ctr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67122" y="3357115"/>
            <a:ext cx="2101850" cy="673100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28824" y="3364185"/>
            <a:ext cx="17583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88789" y="3668985"/>
            <a:ext cx="638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90073" y="3325795"/>
            <a:ext cx="640715" cy="640715"/>
            <a:chOff x="4490073" y="3325795"/>
            <a:chExt cx="640715" cy="640715"/>
          </a:xfrm>
        </p:grpSpPr>
        <p:sp>
          <p:nvSpPr>
            <p:cNvPr id="83" name="object 83"/>
            <p:cNvSpPr/>
            <p:nvPr/>
          </p:nvSpPr>
          <p:spPr>
            <a:xfrm>
              <a:off x="4490073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4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69901" y="3400974"/>
              <a:ext cx="281305" cy="420370"/>
            </a:xfrm>
            <a:custGeom>
              <a:avLst/>
              <a:gdLst/>
              <a:ahLst/>
              <a:cxnLst/>
              <a:rect l="l" t="t" r="r" b="b"/>
              <a:pathLst>
                <a:path w="281304" h="420370">
                  <a:moveTo>
                    <a:pt x="148336" y="0"/>
                  </a:moveTo>
                  <a:lnTo>
                    <a:pt x="96559" y="7200"/>
                  </a:lnTo>
                  <a:lnTo>
                    <a:pt x="54203" y="28803"/>
                  </a:lnTo>
                  <a:lnTo>
                    <a:pt x="24172" y="66962"/>
                  </a:lnTo>
                  <a:lnTo>
                    <a:pt x="9410" y="123799"/>
                  </a:lnTo>
                  <a:lnTo>
                    <a:pt x="89281" y="131787"/>
                  </a:lnTo>
                  <a:lnTo>
                    <a:pt x="91209" y="115492"/>
                  </a:lnTo>
                  <a:lnTo>
                    <a:pt x="94707" y="101695"/>
                  </a:lnTo>
                  <a:lnTo>
                    <a:pt x="123798" y="70240"/>
                  </a:lnTo>
                  <a:lnTo>
                    <a:pt x="146329" y="66459"/>
                  </a:lnTo>
                  <a:lnTo>
                    <a:pt x="158338" y="67359"/>
                  </a:lnTo>
                  <a:lnTo>
                    <a:pt x="192426" y="88845"/>
                  </a:lnTo>
                  <a:lnTo>
                    <a:pt x="200533" y="122085"/>
                  </a:lnTo>
                  <a:lnTo>
                    <a:pt x="199497" y="134245"/>
                  </a:lnTo>
                  <a:lnTo>
                    <a:pt x="183984" y="171145"/>
                  </a:lnTo>
                  <a:lnTo>
                    <a:pt x="142004" y="216400"/>
                  </a:lnTo>
                  <a:lnTo>
                    <a:pt x="117525" y="239610"/>
                  </a:lnTo>
                  <a:lnTo>
                    <a:pt x="86645" y="269302"/>
                  </a:lnTo>
                  <a:lnTo>
                    <a:pt x="41573" y="319436"/>
                  </a:lnTo>
                  <a:lnTo>
                    <a:pt x="17111" y="359051"/>
                  </a:lnTo>
                  <a:lnTo>
                    <a:pt x="3419" y="399056"/>
                  </a:lnTo>
                  <a:lnTo>
                    <a:pt x="0" y="419887"/>
                  </a:lnTo>
                  <a:lnTo>
                    <a:pt x="280974" y="419887"/>
                  </a:lnTo>
                  <a:lnTo>
                    <a:pt x="280974" y="345440"/>
                  </a:lnTo>
                  <a:lnTo>
                    <a:pt x="121805" y="345440"/>
                  </a:lnTo>
                  <a:lnTo>
                    <a:pt x="125181" y="339984"/>
                  </a:lnTo>
                  <a:lnTo>
                    <a:pt x="155287" y="305935"/>
                  </a:lnTo>
                  <a:lnTo>
                    <a:pt x="203775" y="260590"/>
                  </a:lnTo>
                  <a:lnTo>
                    <a:pt x="218359" y="246241"/>
                  </a:lnTo>
                  <a:lnTo>
                    <a:pt x="249001" y="209805"/>
                  </a:lnTo>
                  <a:lnTo>
                    <a:pt x="270852" y="170154"/>
                  </a:lnTo>
                  <a:lnTo>
                    <a:pt x="280341" y="130329"/>
                  </a:lnTo>
                  <a:lnTo>
                    <a:pt x="280974" y="116382"/>
                  </a:lnTo>
                  <a:lnTo>
                    <a:pt x="278763" y="92579"/>
                  </a:lnTo>
                  <a:lnTo>
                    <a:pt x="261075" y="51078"/>
                  </a:lnTo>
                  <a:lnTo>
                    <a:pt x="226260" y="18773"/>
                  </a:lnTo>
                  <a:lnTo>
                    <a:pt x="177625" y="2085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457441" y="4236344"/>
            <a:ext cx="4939665" cy="1098550"/>
            <a:chOff x="1457441" y="4236344"/>
            <a:chExt cx="4939665" cy="1098550"/>
          </a:xfrm>
        </p:grpSpPr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842611" y="3347243"/>
            <a:ext cx="24733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9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944702" y="5898594"/>
            <a:ext cx="2253615" cy="621030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380735" y="5902449"/>
            <a:ext cx="138049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029" marR="5080" indent="-227965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как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можно </a:t>
            </a:r>
            <a:r>
              <a:rPr sz="2100" b="1" spc="-10" dirty="0">
                <a:latin typeface="Arial"/>
                <a:cs typeface="Arial"/>
              </a:rPr>
              <a:t>скорее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8" name="object 9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01" name="object 1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B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727" y="1020142"/>
            <a:ext cx="5629910" cy="12909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ПРОТИВОДЕЙСТВИЕ </a:t>
            </a:r>
            <a:r>
              <a:rPr dirty="0"/>
              <a:t>ТЕЛЕФОННЫМ </a:t>
            </a:r>
            <a:r>
              <a:rPr spc="-10" dirty="0"/>
              <a:t>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2453" y="4431842"/>
            <a:ext cx="73025" cy="866775"/>
            <a:chOff x="1342453" y="4431842"/>
            <a:chExt cx="73025" cy="866775"/>
          </a:xfrm>
        </p:grpSpPr>
        <p:sp>
          <p:nvSpPr>
            <p:cNvPr id="5" name="object 5"/>
            <p:cNvSpPr/>
            <p:nvPr/>
          </p:nvSpPr>
          <p:spPr>
            <a:xfrm>
              <a:off x="1378870" y="4451320"/>
              <a:ext cx="0" cy="842644"/>
            </a:xfrm>
            <a:custGeom>
              <a:avLst/>
              <a:gdLst/>
              <a:ahLst/>
              <a:cxnLst/>
              <a:rect l="l" t="t" r="r" b="b"/>
              <a:pathLst>
                <a:path h="842645">
                  <a:moveTo>
                    <a:pt x="0" y="0"/>
                  </a:moveTo>
                  <a:lnTo>
                    <a:pt x="0" y="842492"/>
                  </a:lnTo>
                </a:path>
              </a:pathLst>
            </a:custGeom>
            <a:ln w="7924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1842"/>
              <a:ext cx="72834" cy="72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225233"/>
              <a:ext cx="72834" cy="728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78488" y="5180253"/>
            <a:ext cx="4028440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Зачастую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звонят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мобильных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номеров.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Иногда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через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839" y="2643813"/>
            <a:ext cx="5490845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sz="2000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sz="20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861" y="504481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6126" y="502497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61" y="431327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6126" y="423158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575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669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188404" y="927735"/>
            <a:ext cx="5803900" cy="5450840"/>
            <a:chOff x="6188404" y="927735"/>
            <a:chExt cx="5803900" cy="545084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404" y="4892459"/>
              <a:ext cx="5431229" cy="14859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36028" y="987775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2905877" y="0"/>
                  </a:moveTo>
                  <a:lnTo>
                    <a:pt x="2856051" y="1002"/>
                  </a:lnTo>
                  <a:lnTo>
                    <a:pt x="2806642" y="3918"/>
                  </a:lnTo>
                  <a:lnTo>
                    <a:pt x="2757798" y="8886"/>
                  </a:lnTo>
                  <a:lnTo>
                    <a:pt x="2709669" y="16042"/>
                  </a:lnTo>
                  <a:lnTo>
                    <a:pt x="2662406" y="25524"/>
                  </a:lnTo>
                  <a:lnTo>
                    <a:pt x="2616158" y="37468"/>
                  </a:lnTo>
                  <a:lnTo>
                    <a:pt x="2571074" y="52013"/>
                  </a:lnTo>
                  <a:lnTo>
                    <a:pt x="2524412" y="69413"/>
                  </a:lnTo>
                  <a:lnTo>
                    <a:pt x="2478144" y="87960"/>
                  </a:lnTo>
                  <a:lnTo>
                    <a:pt x="2432196" y="107437"/>
                  </a:lnTo>
                  <a:lnTo>
                    <a:pt x="2386494" y="127628"/>
                  </a:lnTo>
                  <a:lnTo>
                    <a:pt x="2340963" y="148318"/>
                  </a:lnTo>
                  <a:lnTo>
                    <a:pt x="2204659" y="211213"/>
                  </a:lnTo>
                  <a:lnTo>
                    <a:pt x="2159075" y="231733"/>
                  </a:lnTo>
                  <a:lnTo>
                    <a:pt x="2113291" y="251671"/>
                  </a:lnTo>
                  <a:lnTo>
                    <a:pt x="2067236" y="270809"/>
                  </a:lnTo>
                  <a:lnTo>
                    <a:pt x="2020833" y="288933"/>
                  </a:lnTo>
                  <a:lnTo>
                    <a:pt x="1974010" y="305826"/>
                  </a:lnTo>
                  <a:lnTo>
                    <a:pt x="1926693" y="321271"/>
                  </a:lnTo>
                  <a:lnTo>
                    <a:pt x="1878807" y="335053"/>
                  </a:lnTo>
                  <a:lnTo>
                    <a:pt x="1830278" y="346955"/>
                  </a:lnTo>
                  <a:lnTo>
                    <a:pt x="1781032" y="356762"/>
                  </a:lnTo>
                  <a:lnTo>
                    <a:pt x="1733249" y="364018"/>
                  </a:lnTo>
                  <a:lnTo>
                    <a:pt x="1685207" y="369293"/>
                  </a:lnTo>
                  <a:lnTo>
                    <a:pt x="1636947" y="372857"/>
                  </a:lnTo>
                  <a:lnTo>
                    <a:pt x="1588509" y="374984"/>
                  </a:lnTo>
                  <a:lnTo>
                    <a:pt x="1539932" y="375944"/>
                  </a:lnTo>
                  <a:lnTo>
                    <a:pt x="1491256" y="376010"/>
                  </a:lnTo>
                  <a:lnTo>
                    <a:pt x="1442521" y="375453"/>
                  </a:lnTo>
                  <a:lnTo>
                    <a:pt x="1296361" y="372768"/>
                  </a:lnTo>
                  <a:lnTo>
                    <a:pt x="1247789" y="372440"/>
                  </a:lnTo>
                  <a:lnTo>
                    <a:pt x="1199357" y="372849"/>
                  </a:lnTo>
                  <a:lnTo>
                    <a:pt x="1151106" y="374267"/>
                  </a:lnTo>
                  <a:lnTo>
                    <a:pt x="1103074" y="376965"/>
                  </a:lnTo>
                  <a:lnTo>
                    <a:pt x="1055302" y="381216"/>
                  </a:lnTo>
                  <a:lnTo>
                    <a:pt x="1007830" y="387292"/>
                  </a:lnTo>
                  <a:lnTo>
                    <a:pt x="960697" y="395463"/>
                  </a:lnTo>
                  <a:lnTo>
                    <a:pt x="913944" y="406003"/>
                  </a:lnTo>
                  <a:lnTo>
                    <a:pt x="867610" y="419183"/>
                  </a:lnTo>
                  <a:lnTo>
                    <a:pt x="822649" y="434867"/>
                  </a:lnTo>
                  <a:lnTo>
                    <a:pt x="762545" y="460528"/>
                  </a:lnTo>
                  <a:lnTo>
                    <a:pt x="718502" y="482863"/>
                  </a:lnTo>
                  <a:lnTo>
                    <a:pt x="675714" y="507470"/>
                  </a:lnTo>
                  <a:lnTo>
                    <a:pt x="634159" y="534141"/>
                  </a:lnTo>
                  <a:lnTo>
                    <a:pt x="593810" y="562672"/>
                  </a:lnTo>
                  <a:lnTo>
                    <a:pt x="554645" y="592856"/>
                  </a:lnTo>
                  <a:lnTo>
                    <a:pt x="516638" y="624487"/>
                  </a:lnTo>
                  <a:lnTo>
                    <a:pt x="479765" y="657358"/>
                  </a:lnTo>
                  <a:lnTo>
                    <a:pt x="444496" y="689924"/>
                  </a:lnTo>
                  <a:lnTo>
                    <a:pt x="408157" y="724051"/>
                  </a:lnTo>
                  <a:lnTo>
                    <a:pt x="371552" y="759593"/>
                  </a:lnTo>
                  <a:lnTo>
                    <a:pt x="335482" y="796404"/>
                  </a:lnTo>
                  <a:lnTo>
                    <a:pt x="300751" y="834340"/>
                  </a:lnTo>
                  <a:lnTo>
                    <a:pt x="268162" y="873253"/>
                  </a:lnTo>
                  <a:lnTo>
                    <a:pt x="238517" y="913000"/>
                  </a:lnTo>
                  <a:lnTo>
                    <a:pt x="212620" y="953433"/>
                  </a:lnTo>
                  <a:lnTo>
                    <a:pt x="188114" y="997578"/>
                  </a:lnTo>
                  <a:lnTo>
                    <a:pt x="165321" y="1042929"/>
                  </a:lnTo>
                  <a:lnTo>
                    <a:pt x="144201" y="1089370"/>
                  </a:lnTo>
                  <a:lnTo>
                    <a:pt x="124712" y="1136786"/>
                  </a:lnTo>
                  <a:lnTo>
                    <a:pt x="106814" y="1185060"/>
                  </a:lnTo>
                  <a:lnTo>
                    <a:pt x="90463" y="1234075"/>
                  </a:lnTo>
                  <a:lnTo>
                    <a:pt x="75621" y="1283718"/>
                  </a:lnTo>
                  <a:lnTo>
                    <a:pt x="62244" y="1333870"/>
                  </a:lnTo>
                  <a:lnTo>
                    <a:pt x="50293" y="1384416"/>
                  </a:lnTo>
                  <a:lnTo>
                    <a:pt x="39726" y="1435241"/>
                  </a:lnTo>
                  <a:lnTo>
                    <a:pt x="30501" y="1486228"/>
                  </a:lnTo>
                  <a:lnTo>
                    <a:pt x="22577" y="1537262"/>
                  </a:lnTo>
                  <a:lnTo>
                    <a:pt x="15913" y="1588225"/>
                  </a:lnTo>
                  <a:lnTo>
                    <a:pt x="10469" y="1639003"/>
                  </a:lnTo>
                  <a:lnTo>
                    <a:pt x="6201" y="1689479"/>
                  </a:lnTo>
                  <a:lnTo>
                    <a:pt x="3070" y="1739538"/>
                  </a:lnTo>
                  <a:lnTo>
                    <a:pt x="1009" y="1789620"/>
                  </a:lnTo>
                  <a:lnTo>
                    <a:pt x="0" y="1839835"/>
                  </a:lnTo>
                  <a:lnTo>
                    <a:pt x="42" y="1890151"/>
                  </a:lnTo>
                  <a:lnTo>
                    <a:pt x="1138" y="1940535"/>
                  </a:lnTo>
                  <a:lnTo>
                    <a:pt x="3288" y="1990956"/>
                  </a:lnTo>
                  <a:lnTo>
                    <a:pt x="6493" y="2041380"/>
                  </a:lnTo>
                  <a:lnTo>
                    <a:pt x="10755" y="2091774"/>
                  </a:lnTo>
                  <a:lnTo>
                    <a:pt x="16073" y="2142107"/>
                  </a:lnTo>
                  <a:lnTo>
                    <a:pt x="22449" y="2192346"/>
                  </a:lnTo>
                  <a:lnTo>
                    <a:pt x="29884" y="2242458"/>
                  </a:lnTo>
                  <a:lnTo>
                    <a:pt x="38379" y="2292410"/>
                  </a:lnTo>
                  <a:lnTo>
                    <a:pt x="47935" y="2342171"/>
                  </a:lnTo>
                  <a:lnTo>
                    <a:pt x="58552" y="2391707"/>
                  </a:lnTo>
                  <a:lnTo>
                    <a:pt x="70232" y="2440987"/>
                  </a:lnTo>
                  <a:lnTo>
                    <a:pt x="82975" y="2489977"/>
                  </a:lnTo>
                  <a:lnTo>
                    <a:pt x="96783" y="2538645"/>
                  </a:lnTo>
                  <a:lnTo>
                    <a:pt x="111656" y="2586959"/>
                  </a:lnTo>
                  <a:lnTo>
                    <a:pt x="127595" y="2634886"/>
                  </a:lnTo>
                  <a:lnTo>
                    <a:pt x="144602" y="2682393"/>
                  </a:lnTo>
                  <a:lnTo>
                    <a:pt x="162677" y="2729449"/>
                  </a:lnTo>
                  <a:lnTo>
                    <a:pt x="181821" y="2776020"/>
                  </a:lnTo>
                  <a:lnTo>
                    <a:pt x="202034" y="2822073"/>
                  </a:lnTo>
                  <a:lnTo>
                    <a:pt x="223319" y="2867577"/>
                  </a:lnTo>
                  <a:lnTo>
                    <a:pt x="245676" y="2912499"/>
                  </a:lnTo>
                  <a:lnTo>
                    <a:pt x="269105" y="2956807"/>
                  </a:lnTo>
                  <a:lnTo>
                    <a:pt x="293608" y="3000467"/>
                  </a:lnTo>
                  <a:lnTo>
                    <a:pt x="319186" y="3043447"/>
                  </a:lnTo>
                  <a:lnTo>
                    <a:pt x="373079" y="3132291"/>
                  </a:lnTo>
                  <a:lnTo>
                    <a:pt x="399532" y="3175456"/>
                  </a:lnTo>
                  <a:lnTo>
                    <a:pt x="426231" y="3217734"/>
                  </a:lnTo>
                  <a:lnTo>
                    <a:pt x="453605" y="3259084"/>
                  </a:lnTo>
                  <a:lnTo>
                    <a:pt x="482084" y="3299470"/>
                  </a:lnTo>
                  <a:lnTo>
                    <a:pt x="512100" y="3338854"/>
                  </a:lnTo>
                  <a:lnTo>
                    <a:pt x="544082" y="3377196"/>
                  </a:lnTo>
                  <a:lnTo>
                    <a:pt x="578460" y="3414460"/>
                  </a:lnTo>
                  <a:lnTo>
                    <a:pt x="615666" y="3450606"/>
                  </a:lnTo>
                  <a:lnTo>
                    <a:pt x="656130" y="3485598"/>
                  </a:lnTo>
                  <a:lnTo>
                    <a:pt x="696244" y="3516880"/>
                  </a:lnTo>
                  <a:lnTo>
                    <a:pt x="737666" y="3546440"/>
                  </a:lnTo>
                  <a:lnTo>
                    <a:pt x="780318" y="3574214"/>
                  </a:lnTo>
                  <a:lnTo>
                    <a:pt x="824121" y="3600138"/>
                  </a:lnTo>
                  <a:lnTo>
                    <a:pt x="868997" y="3624149"/>
                  </a:lnTo>
                  <a:lnTo>
                    <a:pt x="914868" y="3646182"/>
                  </a:lnTo>
                  <a:lnTo>
                    <a:pt x="961655" y="3666173"/>
                  </a:lnTo>
                  <a:lnTo>
                    <a:pt x="1009280" y="3684059"/>
                  </a:lnTo>
                  <a:lnTo>
                    <a:pt x="1057664" y="3699776"/>
                  </a:lnTo>
                  <a:lnTo>
                    <a:pt x="1106728" y="3713260"/>
                  </a:lnTo>
                  <a:lnTo>
                    <a:pt x="1156396" y="3724446"/>
                  </a:lnTo>
                  <a:lnTo>
                    <a:pt x="1200528" y="3732333"/>
                  </a:lnTo>
                  <a:lnTo>
                    <a:pt x="1249938" y="3739060"/>
                  </a:lnTo>
                  <a:lnTo>
                    <a:pt x="1299495" y="3743888"/>
                  </a:lnTo>
                  <a:lnTo>
                    <a:pt x="1349182" y="3747083"/>
                  </a:lnTo>
                  <a:lnTo>
                    <a:pt x="1398977" y="3748913"/>
                  </a:lnTo>
                  <a:lnTo>
                    <a:pt x="1448863" y="3749643"/>
                  </a:lnTo>
                  <a:lnTo>
                    <a:pt x="1498819" y="3749539"/>
                  </a:lnTo>
                  <a:lnTo>
                    <a:pt x="1548826" y="3748869"/>
                  </a:lnTo>
                  <a:lnTo>
                    <a:pt x="1698962" y="3746122"/>
                  </a:lnTo>
                  <a:lnTo>
                    <a:pt x="1748980" y="3745848"/>
                  </a:lnTo>
                  <a:lnTo>
                    <a:pt x="1798953" y="3746339"/>
                  </a:lnTo>
                  <a:lnTo>
                    <a:pt x="1848861" y="3747861"/>
                  </a:lnTo>
                  <a:lnTo>
                    <a:pt x="1898685" y="3750682"/>
                  </a:lnTo>
                  <a:lnTo>
                    <a:pt x="1948406" y="3755066"/>
                  </a:lnTo>
                  <a:lnTo>
                    <a:pt x="2007981" y="3762661"/>
                  </a:lnTo>
                  <a:lnTo>
                    <a:pt x="2056574" y="3770608"/>
                  </a:lnTo>
                  <a:lnTo>
                    <a:pt x="2104916" y="3779910"/>
                  </a:lnTo>
                  <a:lnTo>
                    <a:pt x="2153041" y="3790389"/>
                  </a:lnTo>
                  <a:lnTo>
                    <a:pt x="2200996" y="3801853"/>
                  </a:lnTo>
                  <a:lnTo>
                    <a:pt x="2252806" y="3815192"/>
                  </a:lnTo>
                  <a:lnTo>
                    <a:pt x="2304483" y="3829240"/>
                  </a:lnTo>
                  <a:lnTo>
                    <a:pt x="2356078" y="3843765"/>
                  </a:lnTo>
                  <a:lnTo>
                    <a:pt x="2510385" y="3887800"/>
                  </a:lnTo>
                  <a:lnTo>
                    <a:pt x="2561866" y="3901870"/>
                  </a:lnTo>
                  <a:lnTo>
                    <a:pt x="2613481" y="3915262"/>
                  </a:lnTo>
                  <a:lnTo>
                    <a:pt x="2665272" y="3927747"/>
                  </a:lnTo>
                  <a:lnTo>
                    <a:pt x="2717284" y="3939093"/>
                  </a:lnTo>
                  <a:lnTo>
                    <a:pt x="2769559" y="3949072"/>
                  </a:lnTo>
                  <a:lnTo>
                    <a:pt x="2822153" y="3957453"/>
                  </a:lnTo>
                  <a:lnTo>
                    <a:pt x="2871853" y="3963670"/>
                  </a:lnTo>
                  <a:lnTo>
                    <a:pt x="2920806" y="3968127"/>
                  </a:lnTo>
                  <a:lnTo>
                    <a:pt x="2969875" y="3970972"/>
                  </a:lnTo>
                  <a:lnTo>
                    <a:pt x="3019011" y="3972215"/>
                  </a:lnTo>
                  <a:lnTo>
                    <a:pt x="3068164" y="3971864"/>
                  </a:lnTo>
                  <a:lnTo>
                    <a:pt x="3117285" y="3969929"/>
                  </a:lnTo>
                  <a:lnTo>
                    <a:pt x="3166336" y="3966420"/>
                  </a:lnTo>
                  <a:lnTo>
                    <a:pt x="3217436" y="3961074"/>
                  </a:lnTo>
                  <a:lnTo>
                    <a:pt x="3268333" y="3954032"/>
                  </a:lnTo>
                  <a:lnTo>
                    <a:pt x="3318970" y="3945304"/>
                  </a:lnTo>
                  <a:lnTo>
                    <a:pt x="3369290" y="3934901"/>
                  </a:lnTo>
                  <a:lnTo>
                    <a:pt x="3419236" y="3922834"/>
                  </a:lnTo>
                  <a:lnTo>
                    <a:pt x="3468750" y="3909114"/>
                  </a:lnTo>
                  <a:lnTo>
                    <a:pt x="3517776" y="3893751"/>
                  </a:lnTo>
                  <a:lnTo>
                    <a:pt x="3566256" y="3876757"/>
                  </a:lnTo>
                  <a:lnTo>
                    <a:pt x="3614134" y="3858143"/>
                  </a:lnTo>
                  <a:lnTo>
                    <a:pt x="3661352" y="3837919"/>
                  </a:lnTo>
                  <a:lnTo>
                    <a:pt x="3707853" y="3816098"/>
                  </a:lnTo>
                  <a:lnTo>
                    <a:pt x="3753581" y="3792688"/>
                  </a:lnTo>
                  <a:lnTo>
                    <a:pt x="3798478" y="3767703"/>
                  </a:lnTo>
                  <a:lnTo>
                    <a:pt x="3839692" y="3742949"/>
                  </a:lnTo>
                  <a:lnTo>
                    <a:pt x="3881038" y="3716350"/>
                  </a:lnTo>
                  <a:lnTo>
                    <a:pt x="3922333" y="3687974"/>
                  </a:lnTo>
                  <a:lnTo>
                    <a:pt x="3963395" y="3657887"/>
                  </a:lnTo>
                  <a:lnTo>
                    <a:pt x="4004041" y="3626155"/>
                  </a:lnTo>
                  <a:lnTo>
                    <a:pt x="4044090" y="3592846"/>
                  </a:lnTo>
                  <a:lnTo>
                    <a:pt x="4083358" y="3558026"/>
                  </a:lnTo>
                  <a:lnTo>
                    <a:pt x="4121665" y="3521762"/>
                  </a:lnTo>
                  <a:lnTo>
                    <a:pt x="4158827" y="3484121"/>
                  </a:lnTo>
                  <a:lnTo>
                    <a:pt x="4194662" y="3445169"/>
                  </a:lnTo>
                  <a:lnTo>
                    <a:pt x="4228987" y="3404974"/>
                  </a:lnTo>
                  <a:lnTo>
                    <a:pt x="4261622" y="3363601"/>
                  </a:lnTo>
                  <a:lnTo>
                    <a:pt x="4291628" y="3322209"/>
                  </a:lnTo>
                  <a:lnTo>
                    <a:pt x="4319685" y="3279821"/>
                  </a:lnTo>
                  <a:lnTo>
                    <a:pt x="4345625" y="3236501"/>
                  </a:lnTo>
                  <a:lnTo>
                    <a:pt x="4369279" y="3192311"/>
                  </a:lnTo>
                  <a:lnTo>
                    <a:pt x="4390477" y="3147311"/>
                  </a:lnTo>
                  <a:lnTo>
                    <a:pt x="4409051" y="3101564"/>
                  </a:lnTo>
                  <a:lnTo>
                    <a:pt x="4424833" y="3055131"/>
                  </a:lnTo>
                  <a:lnTo>
                    <a:pt x="4437653" y="3008075"/>
                  </a:lnTo>
                  <a:lnTo>
                    <a:pt x="4447343" y="2960456"/>
                  </a:lnTo>
                  <a:lnTo>
                    <a:pt x="4453734" y="2912338"/>
                  </a:lnTo>
                  <a:lnTo>
                    <a:pt x="4456658" y="2863781"/>
                  </a:lnTo>
                  <a:lnTo>
                    <a:pt x="4455944" y="2814847"/>
                  </a:lnTo>
                  <a:lnTo>
                    <a:pt x="4452472" y="2764132"/>
                  </a:lnTo>
                  <a:lnTo>
                    <a:pt x="4447604" y="2713540"/>
                  </a:lnTo>
                  <a:lnTo>
                    <a:pt x="4441637" y="2663044"/>
                  </a:lnTo>
                  <a:lnTo>
                    <a:pt x="4434865" y="2612620"/>
                  </a:lnTo>
                  <a:lnTo>
                    <a:pt x="4412682" y="2461528"/>
                  </a:lnTo>
                  <a:lnTo>
                    <a:pt x="4405650" y="2411140"/>
                  </a:lnTo>
                  <a:lnTo>
                    <a:pt x="4399291" y="2360699"/>
                  </a:lnTo>
                  <a:lnTo>
                    <a:pt x="4393901" y="2310179"/>
                  </a:lnTo>
                  <a:lnTo>
                    <a:pt x="4389777" y="2259556"/>
                  </a:lnTo>
                  <a:lnTo>
                    <a:pt x="4387212" y="2208803"/>
                  </a:lnTo>
                  <a:lnTo>
                    <a:pt x="4386423" y="2158614"/>
                  </a:lnTo>
                  <a:lnTo>
                    <a:pt x="4387258" y="2108420"/>
                  </a:lnTo>
                  <a:lnTo>
                    <a:pt x="4389533" y="2058225"/>
                  </a:lnTo>
                  <a:lnTo>
                    <a:pt x="4393063" y="2008034"/>
                  </a:lnTo>
                  <a:lnTo>
                    <a:pt x="4397661" y="1957849"/>
                  </a:lnTo>
                  <a:lnTo>
                    <a:pt x="4403144" y="1907674"/>
                  </a:lnTo>
                  <a:lnTo>
                    <a:pt x="4409326" y="1857514"/>
                  </a:lnTo>
                  <a:lnTo>
                    <a:pt x="4416021" y="1807371"/>
                  </a:lnTo>
                  <a:lnTo>
                    <a:pt x="4444238" y="1607051"/>
                  </a:lnTo>
                  <a:lnTo>
                    <a:pt x="4450725" y="1557052"/>
                  </a:lnTo>
                  <a:lnTo>
                    <a:pt x="4456615" y="1507093"/>
                  </a:lnTo>
                  <a:lnTo>
                    <a:pt x="4461723" y="1457177"/>
                  </a:lnTo>
                  <a:lnTo>
                    <a:pt x="4465864" y="1407309"/>
                  </a:lnTo>
                  <a:lnTo>
                    <a:pt x="4468852" y="1357491"/>
                  </a:lnTo>
                  <a:lnTo>
                    <a:pt x="4470503" y="1307728"/>
                  </a:lnTo>
                  <a:lnTo>
                    <a:pt x="4470630" y="1258023"/>
                  </a:lnTo>
                  <a:lnTo>
                    <a:pt x="4469050" y="1208380"/>
                  </a:lnTo>
                  <a:lnTo>
                    <a:pt x="4465577" y="1158803"/>
                  </a:lnTo>
                  <a:lnTo>
                    <a:pt x="4460025" y="1109295"/>
                  </a:lnTo>
                  <a:lnTo>
                    <a:pt x="4452211" y="1059859"/>
                  </a:lnTo>
                  <a:lnTo>
                    <a:pt x="4442236" y="1011873"/>
                  </a:lnTo>
                  <a:lnTo>
                    <a:pt x="4429990" y="964601"/>
                  </a:lnTo>
                  <a:lnTo>
                    <a:pt x="4415542" y="918083"/>
                  </a:lnTo>
                  <a:lnTo>
                    <a:pt x="4398966" y="872357"/>
                  </a:lnTo>
                  <a:lnTo>
                    <a:pt x="4380332" y="827460"/>
                  </a:lnTo>
                  <a:lnTo>
                    <a:pt x="4359714" y="783431"/>
                  </a:lnTo>
                  <a:lnTo>
                    <a:pt x="4337182" y="740308"/>
                  </a:lnTo>
                  <a:lnTo>
                    <a:pt x="4312810" y="698129"/>
                  </a:lnTo>
                  <a:lnTo>
                    <a:pt x="4286668" y="656933"/>
                  </a:lnTo>
                  <a:lnTo>
                    <a:pt x="4258829" y="616757"/>
                  </a:lnTo>
                  <a:lnTo>
                    <a:pt x="4229364" y="577641"/>
                  </a:lnTo>
                  <a:lnTo>
                    <a:pt x="4198346" y="539621"/>
                  </a:lnTo>
                  <a:lnTo>
                    <a:pt x="4165846" y="502737"/>
                  </a:lnTo>
                  <a:lnTo>
                    <a:pt x="4131936" y="467026"/>
                  </a:lnTo>
                  <a:lnTo>
                    <a:pt x="4096689" y="432527"/>
                  </a:lnTo>
                  <a:lnTo>
                    <a:pt x="4060176" y="399278"/>
                  </a:lnTo>
                  <a:lnTo>
                    <a:pt x="4022469" y="367317"/>
                  </a:lnTo>
                  <a:lnTo>
                    <a:pt x="3983640" y="336682"/>
                  </a:lnTo>
                  <a:lnTo>
                    <a:pt x="3943760" y="307411"/>
                  </a:lnTo>
                  <a:lnTo>
                    <a:pt x="3902903" y="279543"/>
                  </a:lnTo>
                  <a:lnTo>
                    <a:pt x="3861139" y="253116"/>
                  </a:lnTo>
                  <a:lnTo>
                    <a:pt x="3818541" y="228167"/>
                  </a:lnTo>
                  <a:lnTo>
                    <a:pt x="3775181" y="204737"/>
                  </a:lnTo>
                  <a:lnTo>
                    <a:pt x="3731130" y="182861"/>
                  </a:lnTo>
                  <a:lnTo>
                    <a:pt x="3684622" y="161680"/>
                  </a:lnTo>
                  <a:lnTo>
                    <a:pt x="3637477" y="141992"/>
                  </a:lnTo>
                  <a:lnTo>
                    <a:pt x="3589749" y="123773"/>
                  </a:lnTo>
                  <a:lnTo>
                    <a:pt x="3541490" y="106998"/>
                  </a:lnTo>
                  <a:lnTo>
                    <a:pt x="3492756" y="91645"/>
                  </a:lnTo>
                  <a:lnTo>
                    <a:pt x="3443599" y="77689"/>
                  </a:lnTo>
                  <a:lnTo>
                    <a:pt x="3394072" y="65107"/>
                  </a:lnTo>
                  <a:lnTo>
                    <a:pt x="3348322" y="54505"/>
                  </a:lnTo>
                  <a:lnTo>
                    <a:pt x="3301490" y="44448"/>
                  </a:lnTo>
                  <a:lnTo>
                    <a:pt x="3253727" y="35070"/>
                  </a:lnTo>
                  <a:lnTo>
                    <a:pt x="3205182" y="26511"/>
                  </a:lnTo>
                  <a:lnTo>
                    <a:pt x="3156005" y="18906"/>
                  </a:lnTo>
                  <a:lnTo>
                    <a:pt x="3106345" y="12393"/>
                  </a:lnTo>
                  <a:lnTo>
                    <a:pt x="3056353" y="7108"/>
                  </a:lnTo>
                  <a:lnTo>
                    <a:pt x="3006177" y="3190"/>
                  </a:lnTo>
                  <a:lnTo>
                    <a:pt x="2955969" y="775"/>
                  </a:lnTo>
                  <a:lnTo>
                    <a:pt x="2905877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14897" y="990188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4387212" y="2208803"/>
                  </a:moveTo>
                  <a:lnTo>
                    <a:pt x="4389777" y="2259556"/>
                  </a:lnTo>
                  <a:lnTo>
                    <a:pt x="4393901" y="2310179"/>
                  </a:lnTo>
                  <a:lnTo>
                    <a:pt x="4399291" y="2360699"/>
                  </a:lnTo>
                  <a:lnTo>
                    <a:pt x="4405650" y="2411140"/>
                  </a:lnTo>
                  <a:lnTo>
                    <a:pt x="4412682" y="2461528"/>
                  </a:lnTo>
                  <a:lnTo>
                    <a:pt x="4420092" y="2511887"/>
                  </a:lnTo>
                  <a:lnTo>
                    <a:pt x="4427585" y="2562242"/>
                  </a:lnTo>
                  <a:lnTo>
                    <a:pt x="4434865" y="2612620"/>
                  </a:lnTo>
                  <a:lnTo>
                    <a:pt x="4441637" y="2663044"/>
                  </a:lnTo>
                  <a:lnTo>
                    <a:pt x="4447604" y="2713540"/>
                  </a:lnTo>
                  <a:lnTo>
                    <a:pt x="4452472" y="2764132"/>
                  </a:lnTo>
                  <a:lnTo>
                    <a:pt x="4455944" y="2814847"/>
                  </a:lnTo>
                  <a:lnTo>
                    <a:pt x="4456658" y="2863781"/>
                  </a:lnTo>
                  <a:lnTo>
                    <a:pt x="4453734" y="2912338"/>
                  </a:lnTo>
                  <a:lnTo>
                    <a:pt x="4447343" y="2960456"/>
                  </a:lnTo>
                  <a:lnTo>
                    <a:pt x="4437653" y="3008075"/>
                  </a:lnTo>
                  <a:lnTo>
                    <a:pt x="4424833" y="3055131"/>
                  </a:lnTo>
                  <a:lnTo>
                    <a:pt x="4409051" y="3101564"/>
                  </a:lnTo>
                  <a:lnTo>
                    <a:pt x="4390477" y="3147311"/>
                  </a:lnTo>
                  <a:lnTo>
                    <a:pt x="4369279" y="3192311"/>
                  </a:lnTo>
                  <a:lnTo>
                    <a:pt x="4345625" y="3236501"/>
                  </a:lnTo>
                  <a:lnTo>
                    <a:pt x="4319685" y="3279821"/>
                  </a:lnTo>
                  <a:lnTo>
                    <a:pt x="4291628" y="3322209"/>
                  </a:lnTo>
                  <a:lnTo>
                    <a:pt x="4261622" y="3363601"/>
                  </a:lnTo>
                  <a:lnTo>
                    <a:pt x="4228987" y="3404974"/>
                  </a:lnTo>
                  <a:lnTo>
                    <a:pt x="4194662" y="3445169"/>
                  </a:lnTo>
                  <a:lnTo>
                    <a:pt x="4158827" y="3484121"/>
                  </a:lnTo>
                  <a:lnTo>
                    <a:pt x="4121665" y="3521762"/>
                  </a:lnTo>
                  <a:lnTo>
                    <a:pt x="4083358" y="3558026"/>
                  </a:lnTo>
                  <a:lnTo>
                    <a:pt x="4044090" y="3592846"/>
                  </a:lnTo>
                  <a:lnTo>
                    <a:pt x="4004041" y="3626155"/>
                  </a:lnTo>
                  <a:lnTo>
                    <a:pt x="3963395" y="3657887"/>
                  </a:lnTo>
                  <a:lnTo>
                    <a:pt x="3922333" y="3687974"/>
                  </a:lnTo>
                  <a:lnTo>
                    <a:pt x="3881038" y="3716350"/>
                  </a:lnTo>
                  <a:lnTo>
                    <a:pt x="3839692" y="3742949"/>
                  </a:lnTo>
                  <a:lnTo>
                    <a:pt x="3798478" y="3767703"/>
                  </a:lnTo>
                  <a:lnTo>
                    <a:pt x="3753581" y="3792688"/>
                  </a:lnTo>
                  <a:lnTo>
                    <a:pt x="3707853" y="3816098"/>
                  </a:lnTo>
                  <a:lnTo>
                    <a:pt x="3661352" y="3837919"/>
                  </a:lnTo>
                  <a:lnTo>
                    <a:pt x="3614134" y="3858143"/>
                  </a:lnTo>
                  <a:lnTo>
                    <a:pt x="3566256" y="3876757"/>
                  </a:lnTo>
                  <a:lnTo>
                    <a:pt x="3517776" y="3893751"/>
                  </a:lnTo>
                  <a:lnTo>
                    <a:pt x="3468750" y="3909114"/>
                  </a:lnTo>
                  <a:lnTo>
                    <a:pt x="3419236" y="3922834"/>
                  </a:lnTo>
                  <a:lnTo>
                    <a:pt x="3369290" y="3934901"/>
                  </a:lnTo>
                  <a:lnTo>
                    <a:pt x="3318970" y="3945304"/>
                  </a:lnTo>
                  <a:lnTo>
                    <a:pt x="3268333" y="3954032"/>
                  </a:lnTo>
                  <a:lnTo>
                    <a:pt x="3217436" y="3961074"/>
                  </a:lnTo>
                  <a:lnTo>
                    <a:pt x="3166336" y="3966420"/>
                  </a:lnTo>
                  <a:lnTo>
                    <a:pt x="3117285" y="3969929"/>
                  </a:lnTo>
                  <a:lnTo>
                    <a:pt x="3068164" y="3971864"/>
                  </a:lnTo>
                  <a:lnTo>
                    <a:pt x="3019011" y="3972215"/>
                  </a:lnTo>
                  <a:lnTo>
                    <a:pt x="2969875" y="3970972"/>
                  </a:lnTo>
                  <a:lnTo>
                    <a:pt x="2920806" y="3968127"/>
                  </a:lnTo>
                  <a:lnTo>
                    <a:pt x="2871853" y="3963670"/>
                  </a:lnTo>
                  <a:lnTo>
                    <a:pt x="2823067" y="3957593"/>
                  </a:lnTo>
                  <a:lnTo>
                    <a:pt x="2822763" y="3957542"/>
                  </a:lnTo>
                  <a:lnTo>
                    <a:pt x="2822470" y="3957504"/>
                  </a:lnTo>
                  <a:lnTo>
                    <a:pt x="2822153" y="3957453"/>
                  </a:lnTo>
                  <a:lnTo>
                    <a:pt x="2769559" y="3949072"/>
                  </a:lnTo>
                  <a:lnTo>
                    <a:pt x="2717284" y="3939093"/>
                  </a:lnTo>
                  <a:lnTo>
                    <a:pt x="2665272" y="3927747"/>
                  </a:lnTo>
                  <a:lnTo>
                    <a:pt x="2613481" y="3915262"/>
                  </a:lnTo>
                  <a:lnTo>
                    <a:pt x="2561866" y="3901870"/>
                  </a:lnTo>
                  <a:lnTo>
                    <a:pt x="2510385" y="3887800"/>
                  </a:lnTo>
                  <a:lnTo>
                    <a:pt x="2458994" y="3873282"/>
                  </a:lnTo>
                  <a:lnTo>
                    <a:pt x="2407650" y="3858546"/>
                  </a:lnTo>
                  <a:lnTo>
                    <a:pt x="2356078" y="3843765"/>
                  </a:lnTo>
                  <a:lnTo>
                    <a:pt x="2304483" y="3829240"/>
                  </a:lnTo>
                  <a:lnTo>
                    <a:pt x="2252806" y="3815192"/>
                  </a:lnTo>
                  <a:lnTo>
                    <a:pt x="2200996" y="3801853"/>
                  </a:lnTo>
                  <a:lnTo>
                    <a:pt x="2153041" y="3790389"/>
                  </a:lnTo>
                  <a:lnTo>
                    <a:pt x="2104916" y="3779910"/>
                  </a:lnTo>
                  <a:lnTo>
                    <a:pt x="2056574" y="3770608"/>
                  </a:lnTo>
                  <a:lnTo>
                    <a:pt x="2007981" y="3762661"/>
                  </a:lnTo>
                  <a:lnTo>
                    <a:pt x="1993124" y="3760528"/>
                  </a:lnTo>
                  <a:lnTo>
                    <a:pt x="1948406" y="3755066"/>
                  </a:lnTo>
                  <a:lnTo>
                    <a:pt x="1898685" y="3750682"/>
                  </a:lnTo>
                  <a:lnTo>
                    <a:pt x="1848861" y="3747861"/>
                  </a:lnTo>
                  <a:lnTo>
                    <a:pt x="1798953" y="3746339"/>
                  </a:lnTo>
                  <a:lnTo>
                    <a:pt x="1748980" y="3745848"/>
                  </a:lnTo>
                  <a:lnTo>
                    <a:pt x="1698962" y="3746122"/>
                  </a:lnTo>
                  <a:lnTo>
                    <a:pt x="1648917" y="3746894"/>
                  </a:lnTo>
                  <a:lnTo>
                    <a:pt x="1598865" y="3747899"/>
                  </a:lnTo>
                  <a:lnTo>
                    <a:pt x="1548826" y="3748869"/>
                  </a:lnTo>
                  <a:lnTo>
                    <a:pt x="1498819" y="3749539"/>
                  </a:lnTo>
                  <a:lnTo>
                    <a:pt x="1448863" y="3749643"/>
                  </a:lnTo>
                  <a:lnTo>
                    <a:pt x="1398977" y="3748913"/>
                  </a:lnTo>
                  <a:lnTo>
                    <a:pt x="1349182" y="3747083"/>
                  </a:lnTo>
                  <a:lnTo>
                    <a:pt x="1299495" y="3743888"/>
                  </a:lnTo>
                  <a:lnTo>
                    <a:pt x="1249938" y="3739060"/>
                  </a:lnTo>
                  <a:lnTo>
                    <a:pt x="1200528" y="3732333"/>
                  </a:lnTo>
                  <a:lnTo>
                    <a:pt x="1156396" y="3724446"/>
                  </a:lnTo>
                  <a:lnTo>
                    <a:pt x="1106728" y="3713260"/>
                  </a:lnTo>
                  <a:lnTo>
                    <a:pt x="1057664" y="3699776"/>
                  </a:lnTo>
                  <a:lnTo>
                    <a:pt x="1009280" y="3684059"/>
                  </a:lnTo>
                  <a:lnTo>
                    <a:pt x="961655" y="3666173"/>
                  </a:lnTo>
                  <a:lnTo>
                    <a:pt x="914868" y="3646182"/>
                  </a:lnTo>
                  <a:lnTo>
                    <a:pt x="868997" y="3624149"/>
                  </a:lnTo>
                  <a:lnTo>
                    <a:pt x="824121" y="3600138"/>
                  </a:lnTo>
                  <a:lnTo>
                    <a:pt x="780318" y="3574214"/>
                  </a:lnTo>
                  <a:lnTo>
                    <a:pt x="737666" y="3546440"/>
                  </a:lnTo>
                  <a:lnTo>
                    <a:pt x="696244" y="3516880"/>
                  </a:lnTo>
                  <a:lnTo>
                    <a:pt x="656130" y="3485598"/>
                  </a:lnTo>
                  <a:lnTo>
                    <a:pt x="615666" y="3450606"/>
                  </a:lnTo>
                  <a:lnTo>
                    <a:pt x="578460" y="3414460"/>
                  </a:lnTo>
                  <a:lnTo>
                    <a:pt x="544082" y="3377196"/>
                  </a:lnTo>
                  <a:lnTo>
                    <a:pt x="512100" y="3338854"/>
                  </a:lnTo>
                  <a:lnTo>
                    <a:pt x="482084" y="3299470"/>
                  </a:lnTo>
                  <a:lnTo>
                    <a:pt x="453605" y="3259084"/>
                  </a:lnTo>
                  <a:lnTo>
                    <a:pt x="426231" y="3217734"/>
                  </a:lnTo>
                  <a:lnTo>
                    <a:pt x="399532" y="3175456"/>
                  </a:lnTo>
                  <a:lnTo>
                    <a:pt x="373079" y="3132291"/>
                  </a:lnTo>
                  <a:lnTo>
                    <a:pt x="346440" y="3088275"/>
                  </a:lnTo>
                  <a:lnTo>
                    <a:pt x="319186" y="3043447"/>
                  </a:lnTo>
                  <a:lnTo>
                    <a:pt x="293608" y="3000467"/>
                  </a:lnTo>
                  <a:lnTo>
                    <a:pt x="269105" y="2956807"/>
                  </a:lnTo>
                  <a:lnTo>
                    <a:pt x="245676" y="2912499"/>
                  </a:lnTo>
                  <a:lnTo>
                    <a:pt x="223319" y="2867577"/>
                  </a:lnTo>
                  <a:lnTo>
                    <a:pt x="202034" y="2822073"/>
                  </a:lnTo>
                  <a:lnTo>
                    <a:pt x="181821" y="2776020"/>
                  </a:lnTo>
                  <a:lnTo>
                    <a:pt x="162677" y="2729449"/>
                  </a:lnTo>
                  <a:lnTo>
                    <a:pt x="144602" y="2682393"/>
                  </a:lnTo>
                  <a:lnTo>
                    <a:pt x="127595" y="2634886"/>
                  </a:lnTo>
                  <a:lnTo>
                    <a:pt x="111656" y="2586959"/>
                  </a:lnTo>
                  <a:lnTo>
                    <a:pt x="96783" y="2538645"/>
                  </a:lnTo>
                  <a:lnTo>
                    <a:pt x="82975" y="2489977"/>
                  </a:lnTo>
                  <a:lnTo>
                    <a:pt x="70232" y="2440987"/>
                  </a:lnTo>
                  <a:lnTo>
                    <a:pt x="58552" y="2391707"/>
                  </a:lnTo>
                  <a:lnTo>
                    <a:pt x="47935" y="2342171"/>
                  </a:lnTo>
                  <a:lnTo>
                    <a:pt x="38379" y="2292410"/>
                  </a:lnTo>
                  <a:lnTo>
                    <a:pt x="29884" y="2242458"/>
                  </a:lnTo>
                  <a:lnTo>
                    <a:pt x="22449" y="2192346"/>
                  </a:lnTo>
                  <a:lnTo>
                    <a:pt x="16073" y="2142107"/>
                  </a:lnTo>
                  <a:lnTo>
                    <a:pt x="10755" y="2091774"/>
                  </a:lnTo>
                  <a:lnTo>
                    <a:pt x="6493" y="2041380"/>
                  </a:lnTo>
                  <a:lnTo>
                    <a:pt x="3288" y="1990956"/>
                  </a:lnTo>
                  <a:lnTo>
                    <a:pt x="1138" y="1940535"/>
                  </a:lnTo>
                  <a:lnTo>
                    <a:pt x="42" y="1890151"/>
                  </a:lnTo>
                  <a:lnTo>
                    <a:pt x="0" y="1839835"/>
                  </a:lnTo>
                  <a:lnTo>
                    <a:pt x="1009" y="1789620"/>
                  </a:lnTo>
                  <a:lnTo>
                    <a:pt x="3070" y="1739538"/>
                  </a:lnTo>
                  <a:lnTo>
                    <a:pt x="6201" y="1689479"/>
                  </a:lnTo>
                  <a:lnTo>
                    <a:pt x="10469" y="1639003"/>
                  </a:lnTo>
                  <a:lnTo>
                    <a:pt x="15913" y="1588225"/>
                  </a:lnTo>
                  <a:lnTo>
                    <a:pt x="22577" y="1537262"/>
                  </a:lnTo>
                  <a:lnTo>
                    <a:pt x="30501" y="1486228"/>
                  </a:lnTo>
                  <a:lnTo>
                    <a:pt x="39726" y="1435241"/>
                  </a:lnTo>
                  <a:lnTo>
                    <a:pt x="50293" y="1384416"/>
                  </a:lnTo>
                  <a:lnTo>
                    <a:pt x="62244" y="1333870"/>
                  </a:lnTo>
                  <a:lnTo>
                    <a:pt x="75621" y="1283718"/>
                  </a:lnTo>
                  <a:lnTo>
                    <a:pt x="90463" y="1234075"/>
                  </a:lnTo>
                  <a:lnTo>
                    <a:pt x="106814" y="1185060"/>
                  </a:lnTo>
                  <a:lnTo>
                    <a:pt x="124712" y="1136786"/>
                  </a:lnTo>
                  <a:lnTo>
                    <a:pt x="144201" y="1089370"/>
                  </a:lnTo>
                  <a:lnTo>
                    <a:pt x="165321" y="1042929"/>
                  </a:lnTo>
                  <a:lnTo>
                    <a:pt x="188114" y="997578"/>
                  </a:lnTo>
                  <a:lnTo>
                    <a:pt x="212620" y="953433"/>
                  </a:lnTo>
                  <a:lnTo>
                    <a:pt x="238517" y="913000"/>
                  </a:lnTo>
                  <a:lnTo>
                    <a:pt x="268162" y="873253"/>
                  </a:lnTo>
                  <a:lnTo>
                    <a:pt x="300751" y="834340"/>
                  </a:lnTo>
                  <a:lnTo>
                    <a:pt x="335482" y="796404"/>
                  </a:lnTo>
                  <a:lnTo>
                    <a:pt x="371552" y="759593"/>
                  </a:lnTo>
                  <a:lnTo>
                    <a:pt x="408157" y="724051"/>
                  </a:lnTo>
                  <a:lnTo>
                    <a:pt x="444496" y="689924"/>
                  </a:lnTo>
                  <a:lnTo>
                    <a:pt x="479765" y="657358"/>
                  </a:lnTo>
                  <a:lnTo>
                    <a:pt x="516638" y="624487"/>
                  </a:lnTo>
                  <a:lnTo>
                    <a:pt x="554645" y="592856"/>
                  </a:lnTo>
                  <a:lnTo>
                    <a:pt x="593810" y="562672"/>
                  </a:lnTo>
                  <a:lnTo>
                    <a:pt x="634159" y="534141"/>
                  </a:lnTo>
                  <a:lnTo>
                    <a:pt x="675714" y="507470"/>
                  </a:lnTo>
                  <a:lnTo>
                    <a:pt x="718502" y="482863"/>
                  </a:lnTo>
                  <a:lnTo>
                    <a:pt x="762545" y="460528"/>
                  </a:lnTo>
                  <a:lnTo>
                    <a:pt x="807869" y="440671"/>
                  </a:lnTo>
                  <a:lnTo>
                    <a:pt x="852523" y="424115"/>
                  </a:lnTo>
                  <a:lnTo>
                    <a:pt x="913944" y="406003"/>
                  </a:lnTo>
                  <a:lnTo>
                    <a:pt x="960697" y="395463"/>
                  </a:lnTo>
                  <a:lnTo>
                    <a:pt x="1007830" y="387292"/>
                  </a:lnTo>
                  <a:lnTo>
                    <a:pt x="1055302" y="381216"/>
                  </a:lnTo>
                  <a:lnTo>
                    <a:pt x="1103074" y="376965"/>
                  </a:lnTo>
                  <a:lnTo>
                    <a:pt x="1151106" y="374267"/>
                  </a:lnTo>
                  <a:lnTo>
                    <a:pt x="1199357" y="372849"/>
                  </a:lnTo>
                  <a:lnTo>
                    <a:pt x="1247789" y="372440"/>
                  </a:lnTo>
                  <a:lnTo>
                    <a:pt x="1296361" y="372768"/>
                  </a:lnTo>
                  <a:lnTo>
                    <a:pt x="1345034" y="373560"/>
                  </a:lnTo>
                  <a:lnTo>
                    <a:pt x="1393767" y="374546"/>
                  </a:lnTo>
                  <a:lnTo>
                    <a:pt x="1442521" y="375453"/>
                  </a:lnTo>
                  <a:lnTo>
                    <a:pt x="1491256" y="376010"/>
                  </a:lnTo>
                  <a:lnTo>
                    <a:pt x="1539932" y="375944"/>
                  </a:lnTo>
                  <a:lnTo>
                    <a:pt x="1588509" y="374984"/>
                  </a:lnTo>
                  <a:lnTo>
                    <a:pt x="1636947" y="372857"/>
                  </a:lnTo>
                  <a:lnTo>
                    <a:pt x="1685207" y="369293"/>
                  </a:lnTo>
                  <a:lnTo>
                    <a:pt x="1733249" y="364018"/>
                  </a:lnTo>
                  <a:lnTo>
                    <a:pt x="1781032" y="356762"/>
                  </a:lnTo>
                  <a:lnTo>
                    <a:pt x="1830278" y="346955"/>
                  </a:lnTo>
                  <a:lnTo>
                    <a:pt x="1878807" y="335053"/>
                  </a:lnTo>
                  <a:lnTo>
                    <a:pt x="1926693" y="321271"/>
                  </a:lnTo>
                  <a:lnTo>
                    <a:pt x="1974010" y="305826"/>
                  </a:lnTo>
                  <a:lnTo>
                    <a:pt x="2020833" y="288933"/>
                  </a:lnTo>
                  <a:lnTo>
                    <a:pt x="2067236" y="270809"/>
                  </a:lnTo>
                  <a:lnTo>
                    <a:pt x="2113291" y="251671"/>
                  </a:lnTo>
                  <a:lnTo>
                    <a:pt x="2159075" y="231733"/>
                  </a:lnTo>
                  <a:lnTo>
                    <a:pt x="2204659" y="211213"/>
                  </a:lnTo>
                  <a:lnTo>
                    <a:pt x="2250120" y="190326"/>
                  </a:lnTo>
                  <a:lnTo>
                    <a:pt x="2295529" y="169289"/>
                  </a:lnTo>
                  <a:lnTo>
                    <a:pt x="2340963" y="148318"/>
                  </a:lnTo>
                  <a:lnTo>
                    <a:pt x="2386494" y="127628"/>
                  </a:lnTo>
                  <a:lnTo>
                    <a:pt x="2432196" y="107437"/>
                  </a:lnTo>
                  <a:lnTo>
                    <a:pt x="2478144" y="87960"/>
                  </a:lnTo>
                  <a:lnTo>
                    <a:pt x="2524412" y="69413"/>
                  </a:lnTo>
                  <a:lnTo>
                    <a:pt x="2571074" y="52013"/>
                  </a:lnTo>
                  <a:lnTo>
                    <a:pt x="2616158" y="37468"/>
                  </a:lnTo>
                  <a:lnTo>
                    <a:pt x="2662406" y="25524"/>
                  </a:lnTo>
                  <a:lnTo>
                    <a:pt x="2709669" y="16042"/>
                  </a:lnTo>
                  <a:lnTo>
                    <a:pt x="2757798" y="8886"/>
                  </a:lnTo>
                  <a:lnTo>
                    <a:pt x="2806642" y="3918"/>
                  </a:lnTo>
                  <a:lnTo>
                    <a:pt x="2856051" y="1002"/>
                  </a:lnTo>
                  <a:lnTo>
                    <a:pt x="2905877" y="0"/>
                  </a:lnTo>
                  <a:lnTo>
                    <a:pt x="2955969" y="775"/>
                  </a:lnTo>
                  <a:lnTo>
                    <a:pt x="3006177" y="3190"/>
                  </a:lnTo>
                  <a:lnTo>
                    <a:pt x="3056353" y="7108"/>
                  </a:lnTo>
                  <a:lnTo>
                    <a:pt x="3106345" y="12393"/>
                  </a:lnTo>
                  <a:lnTo>
                    <a:pt x="3156005" y="18906"/>
                  </a:lnTo>
                  <a:lnTo>
                    <a:pt x="3205182" y="26511"/>
                  </a:lnTo>
                  <a:lnTo>
                    <a:pt x="3253727" y="35070"/>
                  </a:lnTo>
                  <a:lnTo>
                    <a:pt x="3301490" y="44448"/>
                  </a:lnTo>
                  <a:lnTo>
                    <a:pt x="3348322" y="54505"/>
                  </a:lnTo>
                  <a:lnTo>
                    <a:pt x="3394072" y="65107"/>
                  </a:lnTo>
                  <a:lnTo>
                    <a:pt x="3443599" y="77689"/>
                  </a:lnTo>
                  <a:lnTo>
                    <a:pt x="3492756" y="91645"/>
                  </a:lnTo>
                  <a:lnTo>
                    <a:pt x="3541490" y="106998"/>
                  </a:lnTo>
                  <a:lnTo>
                    <a:pt x="3589749" y="123773"/>
                  </a:lnTo>
                  <a:lnTo>
                    <a:pt x="3637477" y="141992"/>
                  </a:lnTo>
                  <a:lnTo>
                    <a:pt x="3684622" y="161680"/>
                  </a:lnTo>
                  <a:lnTo>
                    <a:pt x="3731130" y="182861"/>
                  </a:lnTo>
                  <a:lnTo>
                    <a:pt x="3775181" y="204737"/>
                  </a:lnTo>
                  <a:lnTo>
                    <a:pt x="3818541" y="228167"/>
                  </a:lnTo>
                  <a:lnTo>
                    <a:pt x="3861139" y="253116"/>
                  </a:lnTo>
                  <a:lnTo>
                    <a:pt x="3902903" y="279543"/>
                  </a:lnTo>
                  <a:lnTo>
                    <a:pt x="3943760" y="307411"/>
                  </a:lnTo>
                  <a:lnTo>
                    <a:pt x="3983640" y="336682"/>
                  </a:lnTo>
                  <a:lnTo>
                    <a:pt x="4022469" y="367317"/>
                  </a:lnTo>
                  <a:lnTo>
                    <a:pt x="4060176" y="399278"/>
                  </a:lnTo>
                  <a:lnTo>
                    <a:pt x="4096689" y="432527"/>
                  </a:lnTo>
                  <a:lnTo>
                    <a:pt x="4131936" y="467026"/>
                  </a:lnTo>
                  <a:lnTo>
                    <a:pt x="4165846" y="502737"/>
                  </a:lnTo>
                  <a:lnTo>
                    <a:pt x="4198346" y="539621"/>
                  </a:lnTo>
                  <a:lnTo>
                    <a:pt x="4229364" y="577641"/>
                  </a:lnTo>
                  <a:lnTo>
                    <a:pt x="4258829" y="616757"/>
                  </a:lnTo>
                  <a:lnTo>
                    <a:pt x="4286668" y="656933"/>
                  </a:lnTo>
                  <a:lnTo>
                    <a:pt x="4312810" y="698129"/>
                  </a:lnTo>
                  <a:lnTo>
                    <a:pt x="4337182" y="740308"/>
                  </a:lnTo>
                  <a:lnTo>
                    <a:pt x="4359714" y="783431"/>
                  </a:lnTo>
                  <a:lnTo>
                    <a:pt x="4380332" y="827460"/>
                  </a:lnTo>
                  <a:lnTo>
                    <a:pt x="4398966" y="872357"/>
                  </a:lnTo>
                  <a:lnTo>
                    <a:pt x="4415542" y="918083"/>
                  </a:lnTo>
                  <a:lnTo>
                    <a:pt x="4429990" y="964601"/>
                  </a:lnTo>
                  <a:lnTo>
                    <a:pt x="4442236" y="1011873"/>
                  </a:lnTo>
                  <a:lnTo>
                    <a:pt x="4452211" y="1059859"/>
                  </a:lnTo>
                  <a:lnTo>
                    <a:pt x="4460025" y="1109295"/>
                  </a:lnTo>
                  <a:lnTo>
                    <a:pt x="4465577" y="1158803"/>
                  </a:lnTo>
                  <a:lnTo>
                    <a:pt x="4469050" y="1208380"/>
                  </a:lnTo>
                  <a:lnTo>
                    <a:pt x="4470630" y="1258023"/>
                  </a:lnTo>
                  <a:lnTo>
                    <a:pt x="4470503" y="1307728"/>
                  </a:lnTo>
                  <a:lnTo>
                    <a:pt x="4468852" y="1357491"/>
                  </a:lnTo>
                  <a:lnTo>
                    <a:pt x="4465864" y="1407309"/>
                  </a:lnTo>
                  <a:lnTo>
                    <a:pt x="4461723" y="1457177"/>
                  </a:lnTo>
                  <a:lnTo>
                    <a:pt x="4456615" y="1507093"/>
                  </a:lnTo>
                  <a:lnTo>
                    <a:pt x="4450725" y="1557052"/>
                  </a:lnTo>
                  <a:lnTo>
                    <a:pt x="4444238" y="1607051"/>
                  </a:lnTo>
                  <a:lnTo>
                    <a:pt x="4437339" y="1657086"/>
                  </a:lnTo>
                  <a:lnTo>
                    <a:pt x="4430213" y="1707154"/>
                  </a:lnTo>
                  <a:lnTo>
                    <a:pt x="4423045" y="1757250"/>
                  </a:lnTo>
                  <a:lnTo>
                    <a:pt x="4416021" y="1807371"/>
                  </a:lnTo>
                  <a:lnTo>
                    <a:pt x="4409326" y="1857514"/>
                  </a:lnTo>
                  <a:lnTo>
                    <a:pt x="4403144" y="1907674"/>
                  </a:lnTo>
                  <a:lnTo>
                    <a:pt x="4397661" y="1957849"/>
                  </a:lnTo>
                  <a:lnTo>
                    <a:pt x="4393063" y="2008034"/>
                  </a:lnTo>
                  <a:lnTo>
                    <a:pt x="4389533" y="2058225"/>
                  </a:lnTo>
                  <a:lnTo>
                    <a:pt x="4387258" y="2108420"/>
                  </a:lnTo>
                  <a:lnTo>
                    <a:pt x="4386423" y="2158614"/>
                  </a:lnTo>
                  <a:lnTo>
                    <a:pt x="4387212" y="2208803"/>
                  </a:lnTo>
                  <a:close/>
                </a:path>
              </a:pathLst>
            </a:custGeom>
            <a:ln w="12877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920" y="2432646"/>
              <a:ext cx="152158" cy="430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8930" y="1503426"/>
              <a:ext cx="348835" cy="187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0035" y="1081023"/>
              <a:ext cx="543294" cy="11881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2414" y="4666335"/>
              <a:ext cx="289649" cy="932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3875" y="1506092"/>
              <a:ext cx="737068" cy="5084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9950" y="1636991"/>
              <a:ext cx="252969" cy="458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6830" y="927735"/>
              <a:ext cx="3336900" cy="40404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6553" y="1385176"/>
              <a:ext cx="930587" cy="11023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95628" y="1768589"/>
              <a:ext cx="363220" cy="215900"/>
            </a:xfrm>
            <a:custGeom>
              <a:avLst/>
              <a:gdLst/>
              <a:ahLst/>
              <a:cxnLst/>
              <a:rect l="l" t="t" r="r" b="b"/>
              <a:pathLst>
                <a:path w="363220" h="215900">
                  <a:moveTo>
                    <a:pt x="88277" y="178828"/>
                  </a:moveTo>
                  <a:lnTo>
                    <a:pt x="77317" y="126898"/>
                  </a:lnTo>
                  <a:lnTo>
                    <a:pt x="37820" y="79184"/>
                  </a:lnTo>
                  <a:lnTo>
                    <a:pt x="17830" y="77622"/>
                  </a:lnTo>
                  <a:lnTo>
                    <a:pt x="3822" y="90919"/>
                  </a:lnTo>
                  <a:lnTo>
                    <a:pt x="0" y="117436"/>
                  </a:lnTo>
                  <a:lnTo>
                    <a:pt x="6134" y="145770"/>
                  </a:lnTo>
                  <a:lnTo>
                    <a:pt x="20320" y="180314"/>
                  </a:lnTo>
                  <a:lnTo>
                    <a:pt x="41376" y="208013"/>
                  </a:lnTo>
                  <a:lnTo>
                    <a:pt x="68084" y="215823"/>
                  </a:lnTo>
                  <a:lnTo>
                    <a:pt x="77520" y="210794"/>
                  </a:lnTo>
                  <a:lnTo>
                    <a:pt x="83781" y="201803"/>
                  </a:lnTo>
                  <a:lnTo>
                    <a:pt x="87236" y="190576"/>
                  </a:lnTo>
                  <a:lnTo>
                    <a:pt x="88277" y="178828"/>
                  </a:lnTo>
                  <a:close/>
                </a:path>
                <a:path w="363220" h="215900">
                  <a:moveTo>
                    <a:pt x="362800" y="65481"/>
                  </a:moveTo>
                  <a:lnTo>
                    <a:pt x="358952" y="41351"/>
                  </a:lnTo>
                  <a:lnTo>
                    <a:pt x="350075" y="19316"/>
                  </a:lnTo>
                  <a:lnTo>
                    <a:pt x="336359" y="4368"/>
                  </a:lnTo>
                  <a:lnTo>
                    <a:pt x="319786" y="0"/>
                  </a:lnTo>
                  <a:lnTo>
                    <a:pt x="303987" y="6997"/>
                  </a:lnTo>
                  <a:lnTo>
                    <a:pt x="292658" y="26162"/>
                  </a:lnTo>
                  <a:lnTo>
                    <a:pt x="289483" y="48475"/>
                  </a:lnTo>
                  <a:lnTo>
                    <a:pt x="291338" y="72936"/>
                  </a:lnTo>
                  <a:lnTo>
                    <a:pt x="303060" y="117170"/>
                  </a:lnTo>
                  <a:lnTo>
                    <a:pt x="329488" y="141833"/>
                  </a:lnTo>
                  <a:lnTo>
                    <a:pt x="337921" y="138925"/>
                  </a:lnTo>
                  <a:lnTo>
                    <a:pt x="361543" y="90436"/>
                  </a:lnTo>
                  <a:lnTo>
                    <a:pt x="362800" y="6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0277" y="1155662"/>
              <a:ext cx="1279373" cy="8097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8007" y="3829748"/>
              <a:ext cx="95203" cy="3821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3480" y="1857185"/>
              <a:ext cx="367408" cy="4544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72386" y="3269246"/>
              <a:ext cx="370547" cy="3079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6011" y="1515732"/>
              <a:ext cx="43703" cy="62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14041" y="1780971"/>
              <a:ext cx="2649689" cy="31810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8718" y="1156335"/>
              <a:ext cx="129984" cy="7622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6818" y="3554222"/>
              <a:ext cx="539355" cy="8069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677" y="1181519"/>
              <a:ext cx="1168" cy="7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035366" y="1831250"/>
              <a:ext cx="302260" cy="97790"/>
            </a:xfrm>
            <a:custGeom>
              <a:avLst/>
              <a:gdLst/>
              <a:ahLst/>
              <a:cxnLst/>
              <a:rect l="l" t="t" r="r" b="b"/>
              <a:pathLst>
                <a:path w="302259" h="97789">
                  <a:moveTo>
                    <a:pt x="18503" y="87528"/>
                  </a:moveTo>
                  <a:lnTo>
                    <a:pt x="17221" y="83959"/>
                  </a:lnTo>
                  <a:lnTo>
                    <a:pt x="15074" y="78016"/>
                  </a:lnTo>
                  <a:lnTo>
                    <a:pt x="5943" y="77724"/>
                  </a:lnTo>
                  <a:lnTo>
                    <a:pt x="2362" y="82296"/>
                  </a:lnTo>
                  <a:lnTo>
                    <a:pt x="0" y="89268"/>
                  </a:lnTo>
                  <a:lnTo>
                    <a:pt x="2336" y="95161"/>
                  </a:lnTo>
                  <a:lnTo>
                    <a:pt x="7683" y="97637"/>
                  </a:lnTo>
                  <a:lnTo>
                    <a:pt x="14338" y="94361"/>
                  </a:lnTo>
                  <a:lnTo>
                    <a:pt x="16992" y="91643"/>
                  </a:lnTo>
                  <a:lnTo>
                    <a:pt x="18503" y="87528"/>
                  </a:lnTo>
                  <a:close/>
                </a:path>
                <a:path w="302259" h="97789">
                  <a:moveTo>
                    <a:pt x="301967" y="9804"/>
                  </a:moveTo>
                  <a:lnTo>
                    <a:pt x="300685" y="6235"/>
                  </a:lnTo>
                  <a:lnTo>
                    <a:pt x="298538" y="292"/>
                  </a:lnTo>
                  <a:lnTo>
                    <a:pt x="289407" y="0"/>
                  </a:lnTo>
                  <a:lnTo>
                    <a:pt x="285826" y="4572"/>
                  </a:lnTo>
                  <a:lnTo>
                    <a:pt x="283451" y="11557"/>
                  </a:lnTo>
                  <a:lnTo>
                    <a:pt x="285788" y="17437"/>
                  </a:lnTo>
                  <a:lnTo>
                    <a:pt x="291147" y="19913"/>
                  </a:lnTo>
                  <a:lnTo>
                    <a:pt x="297802" y="16637"/>
                  </a:lnTo>
                  <a:lnTo>
                    <a:pt x="300456" y="13919"/>
                  </a:lnTo>
                  <a:lnTo>
                    <a:pt x="301967" y="9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37049" y="383053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543850" y="5022560"/>
            <a:ext cx="2640965" cy="405765"/>
            <a:chOff x="1543850" y="5022560"/>
            <a:chExt cx="2640965" cy="405765"/>
          </a:xfrm>
        </p:grpSpPr>
        <p:sp>
          <p:nvSpPr>
            <p:cNvPr id="50" name="object 50"/>
            <p:cNvSpPr/>
            <p:nvPr/>
          </p:nvSpPr>
          <p:spPr>
            <a:xfrm>
              <a:off x="1547474" y="5022560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3850" y="5023112"/>
              <a:ext cx="2444115" cy="405130"/>
            </a:xfrm>
            <a:custGeom>
              <a:avLst/>
              <a:gdLst/>
              <a:ahLst/>
              <a:cxnLst/>
              <a:rect l="l" t="t" r="r" b="b"/>
              <a:pathLst>
                <a:path w="2444115" h="405129">
                  <a:moveTo>
                    <a:pt x="2443975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2443975" y="404787"/>
                  </a:lnTo>
                  <a:lnTo>
                    <a:pt x="2443975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557191" y="4287516"/>
            <a:ext cx="2637790" cy="405765"/>
            <a:chOff x="1557191" y="4287516"/>
            <a:chExt cx="2637790" cy="405765"/>
          </a:xfrm>
        </p:grpSpPr>
        <p:sp>
          <p:nvSpPr>
            <p:cNvPr id="53" name="object 53"/>
            <p:cNvSpPr/>
            <p:nvPr/>
          </p:nvSpPr>
          <p:spPr>
            <a:xfrm>
              <a:off x="1557191" y="428751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57794" y="4288057"/>
              <a:ext cx="1829435" cy="405130"/>
            </a:xfrm>
            <a:custGeom>
              <a:avLst/>
              <a:gdLst/>
              <a:ahLst/>
              <a:cxnLst/>
              <a:rect l="l" t="t" r="r" b="b"/>
              <a:pathLst>
                <a:path w="1829435" h="405129">
                  <a:moveTo>
                    <a:pt x="1828850" y="0"/>
                  </a:moveTo>
                  <a:lnTo>
                    <a:pt x="110629" y="0"/>
                  </a:lnTo>
                  <a:lnTo>
                    <a:pt x="67567" y="8693"/>
                  </a:lnTo>
                  <a:lnTo>
                    <a:pt x="32402" y="32402"/>
                  </a:lnTo>
                  <a:lnTo>
                    <a:pt x="8693" y="67567"/>
                  </a:lnTo>
                  <a:lnTo>
                    <a:pt x="0" y="110629"/>
                  </a:lnTo>
                  <a:lnTo>
                    <a:pt x="0" y="294157"/>
                  </a:lnTo>
                  <a:lnTo>
                    <a:pt x="8693" y="337219"/>
                  </a:lnTo>
                  <a:lnTo>
                    <a:pt x="32402" y="372384"/>
                  </a:lnTo>
                  <a:lnTo>
                    <a:pt x="67567" y="396093"/>
                  </a:lnTo>
                  <a:lnTo>
                    <a:pt x="110629" y="404787"/>
                  </a:lnTo>
                  <a:lnTo>
                    <a:pt x="1828850" y="404787"/>
                  </a:lnTo>
                  <a:lnTo>
                    <a:pt x="1828850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9D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784" y="927425"/>
            <a:ext cx="4829175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/>
              <a:t>ПРИЗНАКИ </a:t>
            </a:r>
            <a:r>
              <a:rPr spc="-10" dirty="0"/>
              <a:t>ФИШИНГОВЫХ САЙТОВ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8077" y="2006376"/>
            <a:ext cx="335026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адресе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67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состоит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1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(только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ввода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данных)</a:t>
            </a:r>
            <a:endParaRPr sz="1800">
              <a:latin typeface="Arial"/>
              <a:cs typeface="Arial"/>
            </a:endParaRPr>
          </a:p>
          <a:p>
            <a:pPr marL="12700" marR="959485">
              <a:lnSpc>
                <a:spcPts val="1900"/>
              </a:lnSpc>
              <a:spcBef>
                <a:spcPts val="13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адресной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строке отсутствует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замочек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названии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https://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9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тексте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дизайне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120" y="4954115"/>
            <a:ext cx="36963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Побуждают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ввести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свои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данные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149" y="5782096"/>
            <a:ext cx="3110865" cy="5568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4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Предлагают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скачать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файл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установить</a:t>
            </a:r>
            <a:r>
              <a:rPr sz="18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программу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468" y="2053377"/>
            <a:ext cx="302895" cy="294005"/>
            <a:chOff x="571468" y="2053377"/>
            <a:chExt cx="302895" cy="294005"/>
          </a:xfrm>
        </p:grpSpPr>
        <p:sp>
          <p:nvSpPr>
            <p:cNvPr id="8" name="object 8"/>
            <p:cNvSpPr/>
            <p:nvPr/>
          </p:nvSpPr>
          <p:spPr>
            <a:xfrm>
              <a:off x="571468" y="2076027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62" y="207242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1468" y="2661528"/>
            <a:ext cx="302895" cy="294005"/>
            <a:chOff x="571468" y="2661528"/>
            <a:chExt cx="302895" cy="294005"/>
          </a:xfrm>
        </p:grpSpPr>
        <p:sp>
          <p:nvSpPr>
            <p:cNvPr id="11" name="object 11"/>
            <p:cNvSpPr/>
            <p:nvPr/>
          </p:nvSpPr>
          <p:spPr>
            <a:xfrm>
              <a:off x="571468" y="268417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662" y="2680578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468" y="3269681"/>
            <a:ext cx="302895" cy="294005"/>
            <a:chOff x="571468" y="3269681"/>
            <a:chExt cx="302895" cy="294005"/>
          </a:xfrm>
        </p:grpSpPr>
        <p:sp>
          <p:nvSpPr>
            <p:cNvPr id="14" name="object 14"/>
            <p:cNvSpPr/>
            <p:nvPr/>
          </p:nvSpPr>
          <p:spPr>
            <a:xfrm>
              <a:off x="571468" y="329232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662" y="3288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1468" y="3782104"/>
            <a:ext cx="302895" cy="294005"/>
            <a:chOff x="571468" y="3782104"/>
            <a:chExt cx="302895" cy="294005"/>
          </a:xfrm>
        </p:grpSpPr>
        <p:sp>
          <p:nvSpPr>
            <p:cNvPr id="17" name="object 17"/>
            <p:cNvSpPr/>
            <p:nvPr/>
          </p:nvSpPr>
          <p:spPr>
            <a:xfrm>
              <a:off x="571468" y="380475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662" y="3801154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1468" y="4407147"/>
            <a:ext cx="302895" cy="294005"/>
            <a:chOff x="571468" y="4407147"/>
            <a:chExt cx="302895" cy="294005"/>
          </a:xfrm>
        </p:grpSpPr>
        <p:sp>
          <p:nvSpPr>
            <p:cNvPr id="20" name="object 20"/>
            <p:cNvSpPr/>
            <p:nvPr/>
          </p:nvSpPr>
          <p:spPr>
            <a:xfrm>
              <a:off x="571468" y="4429796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662" y="442619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1468" y="5111026"/>
            <a:ext cx="302895" cy="294005"/>
            <a:chOff x="571468" y="5111026"/>
            <a:chExt cx="302895" cy="294005"/>
          </a:xfrm>
        </p:grpSpPr>
        <p:sp>
          <p:nvSpPr>
            <p:cNvPr id="23" name="object 23"/>
            <p:cNvSpPr/>
            <p:nvPr/>
          </p:nvSpPr>
          <p:spPr>
            <a:xfrm>
              <a:off x="571468" y="51336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62" y="5130076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1468" y="5955681"/>
            <a:ext cx="302895" cy="294005"/>
            <a:chOff x="571468" y="5955681"/>
            <a:chExt cx="302895" cy="294005"/>
          </a:xfrm>
        </p:grpSpPr>
        <p:sp>
          <p:nvSpPr>
            <p:cNvPr id="26" name="object 26"/>
            <p:cNvSpPr/>
            <p:nvPr/>
          </p:nvSpPr>
          <p:spPr>
            <a:xfrm>
              <a:off x="571468" y="597833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662" y="5974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922" y="4924457"/>
            <a:ext cx="6596689" cy="13843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21395" y="19038"/>
            <a:ext cx="10570845" cy="4637405"/>
            <a:chOff x="1621395" y="19038"/>
            <a:chExt cx="10570845" cy="463740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914" y="865275"/>
              <a:ext cx="4853453" cy="36664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46802" y="4440274"/>
              <a:ext cx="4574540" cy="215900"/>
            </a:xfrm>
            <a:custGeom>
              <a:avLst/>
              <a:gdLst/>
              <a:ahLst/>
              <a:cxnLst/>
              <a:rect l="l" t="t" r="r" b="b"/>
              <a:pathLst>
                <a:path w="4574540" h="215900">
                  <a:moveTo>
                    <a:pt x="2287231" y="0"/>
                  </a:moveTo>
                  <a:lnTo>
                    <a:pt x="2123886" y="270"/>
                  </a:lnTo>
                  <a:lnTo>
                    <a:pt x="1963641" y="1071"/>
                  </a:lnTo>
                  <a:lnTo>
                    <a:pt x="1806883" y="2382"/>
                  </a:lnTo>
                  <a:lnTo>
                    <a:pt x="1653999" y="4187"/>
                  </a:lnTo>
                  <a:lnTo>
                    <a:pt x="1505375" y="6467"/>
                  </a:lnTo>
                  <a:lnTo>
                    <a:pt x="1361400" y="9203"/>
                  </a:lnTo>
                  <a:lnTo>
                    <a:pt x="1222459" y="12377"/>
                  </a:lnTo>
                  <a:lnTo>
                    <a:pt x="1088941" y="15971"/>
                  </a:lnTo>
                  <a:lnTo>
                    <a:pt x="961232" y="19967"/>
                  </a:lnTo>
                  <a:lnTo>
                    <a:pt x="839719" y="24346"/>
                  </a:lnTo>
                  <a:lnTo>
                    <a:pt x="724789" y="29090"/>
                  </a:lnTo>
                  <a:lnTo>
                    <a:pt x="616829" y="34182"/>
                  </a:lnTo>
                  <a:lnTo>
                    <a:pt x="516227" y="39602"/>
                  </a:lnTo>
                  <a:lnTo>
                    <a:pt x="423368" y="45332"/>
                  </a:lnTo>
                  <a:lnTo>
                    <a:pt x="338642" y="51355"/>
                  </a:lnTo>
                  <a:lnTo>
                    <a:pt x="262433" y="57651"/>
                  </a:lnTo>
                  <a:lnTo>
                    <a:pt x="195130" y="64203"/>
                  </a:lnTo>
                  <a:lnTo>
                    <a:pt x="137120" y="70993"/>
                  </a:lnTo>
                  <a:lnTo>
                    <a:pt x="88788" y="78001"/>
                  </a:lnTo>
                  <a:lnTo>
                    <a:pt x="50524" y="85210"/>
                  </a:lnTo>
                  <a:lnTo>
                    <a:pt x="12848" y="96361"/>
                  </a:lnTo>
                  <a:lnTo>
                    <a:pt x="0" y="107861"/>
                  </a:lnTo>
                  <a:lnTo>
                    <a:pt x="1443" y="111729"/>
                  </a:lnTo>
                  <a:lnTo>
                    <a:pt x="50524" y="130511"/>
                  </a:lnTo>
                  <a:lnTo>
                    <a:pt x="88788" y="137720"/>
                  </a:lnTo>
                  <a:lnTo>
                    <a:pt x="137120" y="144728"/>
                  </a:lnTo>
                  <a:lnTo>
                    <a:pt x="195130" y="151518"/>
                  </a:lnTo>
                  <a:lnTo>
                    <a:pt x="262433" y="158070"/>
                  </a:lnTo>
                  <a:lnTo>
                    <a:pt x="338642" y="164366"/>
                  </a:lnTo>
                  <a:lnTo>
                    <a:pt x="423368" y="170389"/>
                  </a:lnTo>
                  <a:lnTo>
                    <a:pt x="516227" y="176119"/>
                  </a:lnTo>
                  <a:lnTo>
                    <a:pt x="616829" y="181539"/>
                  </a:lnTo>
                  <a:lnTo>
                    <a:pt x="724789" y="186631"/>
                  </a:lnTo>
                  <a:lnTo>
                    <a:pt x="839719" y="191375"/>
                  </a:lnTo>
                  <a:lnTo>
                    <a:pt x="961232" y="195755"/>
                  </a:lnTo>
                  <a:lnTo>
                    <a:pt x="1088941" y="199750"/>
                  </a:lnTo>
                  <a:lnTo>
                    <a:pt x="1222459" y="203344"/>
                  </a:lnTo>
                  <a:lnTo>
                    <a:pt x="1361400" y="206519"/>
                  </a:lnTo>
                  <a:lnTo>
                    <a:pt x="1505375" y="209255"/>
                  </a:lnTo>
                  <a:lnTo>
                    <a:pt x="1653999" y="211534"/>
                  </a:lnTo>
                  <a:lnTo>
                    <a:pt x="1806883" y="213339"/>
                  </a:lnTo>
                  <a:lnTo>
                    <a:pt x="1963641" y="214650"/>
                  </a:lnTo>
                  <a:lnTo>
                    <a:pt x="2123886" y="215451"/>
                  </a:lnTo>
                  <a:lnTo>
                    <a:pt x="2287231" y="215722"/>
                  </a:lnTo>
                  <a:lnTo>
                    <a:pt x="2450576" y="215451"/>
                  </a:lnTo>
                  <a:lnTo>
                    <a:pt x="2610822" y="214650"/>
                  </a:lnTo>
                  <a:lnTo>
                    <a:pt x="2767580" y="213339"/>
                  </a:lnTo>
                  <a:lnTo>
                    <a:pt x="2920465" y="211534"/>
                  </a:lnTo>
                  <a:lnTo>
                    <a:pt x="3069089" y="209255"/>
                  </a:lnTo>
                  <a:lnTo>
                    <a:pt x="3213065" y="206519"/>
                  </a:lnTo>
                  <a:lnTo>
                    <a:pt x="3352006" y="203344"/>
                  </a:lnTo>
                  <a:lnTo>
                    <a:pt x="3485525" y="199750"/>
                  </a:lnTo>
                  <a:lnTo>
                    <a:pt x="3613235" y="195755"/>
                  </a:lnTo>
                  <a:lnTo>
                    <a:pt x="3734749" y="191375"/>
                  </a:lnTo>
                  <a:lnTo>
                    <a:pt x="3849680" y="186631"/>
                  </a:lnTo>
                  <a:lnTo>
                    <a:pt x="3957641" y="181539"/>
                  </a:lnTo>
                  <a:lnTo>
                    <a:pt x="4058244" y="176119"/>
                  </a:lnTo>
                  <a:lnTo>
                    <a:pt x="4151103" y="170389"/>
                  </a:lnTo>
                  <a:lnTo>
                    <a:pt x="4235830" y="164366"/>
                  </a:lnTo>
                  <a:lnTo>
                    <a:pt x="4312040" y="158070"/>
                  </a:lnTo>
                  <a:lnTo>
                    <a:pt x="4379343" y="151518"/>
                  </a:lnTo>
                  <a:lnTo>
                    <a:pt x="4437354" y="144728"/>
                  </a:lnTo>
                  <a:lnTo>
                    <a:pt x="4485686" y="137720"/>
                  </a:lnTo>
                  <a:lnTo>
                    <a:pt x="4523951" y="130511"/>
                  </a:lnTo>
                  <a:lnTo>
                    <a:pt x="4561627" y="119360"/>
                  </a:lnTo>
                  <a:lnTo>
                    <a:pt x="4574476" y="107861"/>
                  </a:lnTo>
                  <a:lnTo>
                    <a:pt x="4573032" y="103992"/>
                  </a:lnTo>
                  <a:lnTo>
                    <a:pt x="4523951" y="85210"/>
                  </a:lnTo>
                  <a:lnTo>
                    <a:pt x="4485686" y="78001"/>
                  </a:lnTo>
                  <a:lnTo>
                    <a:pt x="4437354" y="70993"/>
                  </a:lnTo>
                  <a:lnTo>
                    <a:pt x="4379343" y="64203"/>
                  </a:lnTo>
                  <a:lnTo>
                    <a:pt x="4312040" y="57651"/>
                  </a:lnTo>
                  <a:lnTo>
                    <a:pt x="4235830" y="51355"/>
                  </a:lnTo>
                  <a:lnTo>
                    <a:pt x="4151103" y="45332"/>
                  </a:lnTo>
                  <a:lnTo>
                    <a:pt x="4058244" y="39602"/>
                  </a:lnTo>
                  <a:lnTo>
                    <a:pt x="3957641" y="34182"/>
                  </a:lnTo>
                  <a:lnTo>
                    <a:pt x="3849680" y="29090"/>
                  </a:lnTo>
                  <a:lnTo>
                    <a:pt x="3734749" y="24346"/>
                  </a:lnTo>
                  <a:lnTo>
                    <a:pt x="3613235" y="19967"/>
                  </a:lnTo>
                  <a:lnTo>
                    <a:pt x="3485525" y="15971"/>
                  </a:lnTo>
                  <a:lnTo>
                    <a:pt x="3352006" y="12377"/>
                  </a:lnTo>
                  <a:lnTo>
                    <a:pt x="3213065" y="9203"/>
                  </a:lnTo>
                  <a:lnTo>
                    <a:pt x="3069089" y="6467"/>
                  </a:lnTo>
                  <a:lnTo>
                    <a:pt x="2920465" y="4187"/>
                  </a:lnTo>
                  <a:lnTo>
                    <a:pt x="2767580" y="2382"/>
                  </a:lnTo>
                  <a:lnTo>
                    <a:pt x="2610822" y="1071"/>
                  </a:lnTo>
                  <a:lnTo>
                    <a:pt x="2450576" y="270"/>
                  </a:lnTo>
                  <a:lnTo>
                    <a:pt x="2287231" y="0"/>
                  </a:lnTo>
                  <a:close/>
                </a:path>
              </a:pathLst>
            </a:custGeom>
            <a:solidFill>
              <a:srgbClr val="87A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03304" y="2198504"/>
              <a:ext cx="3432810" cy="2145665"/>
            </a:xfrm>
            <a:custGeom>
              <a:avLst/>
              <a:gdLst/>
              <a:ahLst/>
              <a:cxnLst/>
              <a:rect l="l" t="t" r="r" b="b"/>
              <a:pathLst>
                <a:path w="3432809" h="2145665">
                  <a:moveTo>
                    <a:pt x="3245192" y="0"/>
                  </a:moveTo>
                  <a:lnTo>
                    <a:pt x="187045" y="0"/>
                  </a:lnTo>
                  <a:lnTo>
                    <a:pt x="137317" y="6680"/>
                  </a:lnTo>
                  <a:lnTo>
                    <a:pt x="92634" y="25534"/>
                  </a:lnTo>
                  <a:lnTo>
                    <a:pt x="54779" y="54779"/>
                  </a:lnTo>
                  <a:lnTo>
                    <a:pt x="25534" y="92634"/>
                  </a:lnTo>
                  <a:lnTo>
                    <a:pt x="6680" y="137317"/>
                  </a:lnTo>
                  <a:lnTo>
                    <a:pt x="0" y="187045"/>
                  </a:lnTo>
                  <a:lnTo>
                    <a:pt x="0" y="2145131"/>
                  </a:lnTo>
                  <a:lnTo>
                    <a:pt x="3432238" y="2145131"/>
                  </a:lnTo>
                  <a:lnTo>
                    <a:pt x="3432238" y="2082787"/>
                  </a:lnTo>
                  <a:lnTo>
                    <a:pt x="62344" y="2082787"/>
                  </a:lnTo>
                  <a:lnTo>
                    <a:pt x="62344" y="187045"/>
                  </a:lnTo>
                  <a:lnTo>
                    <a:pt x="72158" y="138548"/>
                  </a:lnTo>
                  <a:lnTo>
                    <a:pt x="98906" y="98906"/>
                  </a:lnTo>
                  <a:lnTo>
                    <a:pt x="138548" y="72158"/>
                  </a:lnTo>
                  <a:lnTo>
                    <a:pt x="187045" y="62344"/>
                  </a:lnTo>
                  <a:lnTo>
                    <a:pt x="3383302" y="62344"/>
                  </a:lnTo>
                  <a:lnTo>
                    <a:pt x="3377458" y="54779"/>
                  </a:lnTo>
                  <a:lnTo>
                    <a:pt x="3339603" y="25534"/>
                  </a:lnTo>
                  <a:lnTo>
                    <a:pt x="3294921" y="6680"/>
                  </a:lnTo>
                  <a:lnTo>
                    <a:pt x="3245192" y="0"/>
                  </a:lnTo>
                  <a:close/>
                </a:path>
                <a:path w="3432809" h="2145665">
                  <a:moveTo>
                    <a:pt x="3383302" y="62344"/>
                  </a:moveTo>
                  <a:lnTo>
                    <a:pt x="3245192" y="62344"/>
                  </a:lnTo>
                  <a:lnTo>
                    <a:pt x="3293690" y="72158"/>
                  </a:lnTo>
                  <a:lnTo>
                    <a:pt x="3333332" y="98906"/>
                  </a:lnTo>
                  <a:lnTo>
                    <a:pt x="3360080" y="138548"/>
                  </a:lnTo>
                  <a:lnTo>
                    <a:pt x="3369894" y="187045"/>
                  </a:lnTo>
                  <a:lnTo>
                    <a:pt x="3369894" y="2082787"/>
                  </a:lnTo>
                  <a:lnTo>
                    <a:pt x="3432238" y="2082787"/>
                  </a:lnTo>
                  <a:lnTo>
                    <a:pt x="3432238" y="187045"/>
                  </a:lnTo>
                  <a:lnTo>
                    <a:pt x="3425557" y="137317"/>
                  </a:lnTo>
                  <a:lnTo>
                    <a:pt x="3406703" y="92634"/>
                  </a:lnTo>
                  <a:lnTo>
                    <a:pt x="3383302" y="62344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5656" y="2260854"/>
              <a:ext cx="3307549" cy="202043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21785" y="4343636"/>
              <a:ext cx="3795395" cy="193675"/>
            </a:xfrm>
            <a:custGeom>
              <a:avLst/>
              <a:gdLst/>
              <a:ahLst/>
              <a:cxnLst/>
              <a:rect l="l" t="t" r="r" b="b"/>
              <a:pathLst>
                <a:path w="3795395" h="193675">
                  <a:moveTo>
                    <a:pt x="3795280" y="0"/>
                  </a:moveTo>
                  <a:lnTo>
                    <a:pt x="0" y="0"/>
                  </a:lnTo>
                  <a:lnTo>
                    <a:pt x="5104" y="44316"/>
                  </a:lnTo>
                  <a:lnTo>
                    <a:pt x="19645" y="84998"/>
                  </a:lnTo>
                  <a:lnTo>
                    <a:pt x="42462" y="120886"/>
                  </a:lnTo>
                  <a:lnTo>
                    <a:pt x="72394" y="150818"/>
                  </a:lnTo>
                  <a:lnTo>
                    <a:pt x="108282" y="173635"/>
                  </a:lnTo>
                  <a:lnTo>
                    <a:pt x="148964" y="188176"/>
                  </a:lnTo>
                  <a:lnTo>
                    <a:pt x="193281" y="193281"/>
                  </a:lnTo>
                  <a:lnTo>
                    <a:pt x="3601999" y="193281"/>
                  </a:lnTo>
                  <a:lnTo>
                    <a:pt x="3646316" y="188176"/>
                  </a:lnTo>
                  <a:lnTo>
                    <a:pt x="3686998" y="173635"/>
                  </a:lnTo>
                  <a:lnTo>
                    <a:pt x="3722885" y="150818"/>
                  </a:lnTo>
                  <a:lnTo>
                    <a:pt x="3752818" y="120886"/>
                  </a:lnTo>
                  <a:lnTo>
                    <a:pt x="3775634" y="84998"/>
                  </a:lnTo>
                  <a:lnTo>
                    <a:pt x="3790175" y="44316"/>
                  </a:lnTo>
                  <a:lnTo>
                    <a:pt x="379528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98588" y="4343637"/>
              <a:ext cx="842010" cy="71120"/>
            </a:xfrm>
            <a:custGeom>
              <a:avLst/>
              <a:gdLst/>
              <a:ahLst/>
              <a:cxnLst/>
              <a:rect l="l" t="t" r="r" b="b"/>
              <a:pathLst>
                <a:path w="842009" h="71120">
                  <a:moveTo>
                    <a:pt x="841679" y="0"/>
                  </a:moveTo>
                  <a:lnTo>
                    <a:pt x="0" y="0"/>
                  </a:lnTo>
                  <a:lnTo>
                    <a:pt x="5566" y="27578"/>
                  </a:lnTo>
                  <a:lnTo>
                    <a:pt x="20748" y="50099"/>
                  </a:lnTo>
                  <a:lnTo>
                    <a:pt x="43269" y="65284"/>
                  </a:lnTo>
                  <a:lnTo>
                    <a:pt x="70853" y="70853"/>
                  </a:lnTo>
                  <a:lnTo>
                    <a:pt x="770826" y="70853"/>
                  </a:lnTo>
                  <a:lnTo>
                    <a:pt x="798404" y="65284"/>
                  </a:lnTo>
                  <a:lnTo>
                    <a:pt x="820926" y="50099"/>
                  </a:lnTo>
                  <a:lnTo>
                    <a:pt x="836111" y="27578"/>
                  </a:lnTo>
                  <a:lnTo>
                    <a:pt x="84167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8805" y="2257704"/>
              <a:ext cx="3307715" cy="2020570"/>
            </a:xfrm>
            <a:custGeom>
              <a:avLst/>
              <a:gdLst/>
              <a:ahLst/>
              <a:cxnLst/>
              <a:rect l="l" t="t" r="r" b="b"/>
              <a:pathLst>
                <a:path w="3307715" h="2020570">
                  <a:moveTo>
                    <a:pt x="3033242" y="0"/>
                  </a:moveTo>
                  <a:lnTo>
                    <a:pt x="1008303" y="0"/>
                  </a:lnTo>
                  <a:lnTo>
                    <a:pt x="0" y="1008291"/>
                  </a:lnTo>
                  <a:lnTo>
                    <a:pt x="0" y="2020443"/>
                  </a:lnTo>
                  <a:lnTo>
                    <a:pt x="1012799" y="2020443"/>
                  </a:lnTo>
                  <a:lnTo>
                    <a:pt x="3033242" y="0"/>
                  </a:lnTo>
                  <a:close/>
                </a:path>
                <a:path w="3307715" h="2020570">
                  <a:moveTo>
                    <a:pt x="3307550" y="244729"/>
                  </a:moveTo>
                  <a:lnTo>
                    <a:pt x="1531835" y="2020430"/>
                  </a:lnTo>
                  <a:lnTo>
                    <a:pt x="2437092" y="2020430"/>
                  </a:lnTo>
                  <a:lnTo>
                    <a:pt x="3307550" y="1149985"/>
                  </a:lnTo>
                  <a:lnTo>
                    <a:pt x="3307550" y="2447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3237" y="1743328"/>
              <a:ext cx="2577820" cy="22896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6270" y="1795970"/>
              <a:ext cx="75158" cy="751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9092" y="1795970"/>
              <a:ext cx="75158" cy="751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1915" y="1795970"/>
              <a:ext cx="75158" cy="751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06930" y="2052345"/>
              <a:ext cx="2070100" cy="1840230"/>
            </a:xfrm>
            <a:custGeom>
              <a:avLst/>
              <a:gdLst/>
              <a:ahLst/>
              <a:cxnLst/>
              <a:rect l="l" t="t" r="r" b="b"/>
              <a:pathLst>
                <a:path w="2070100" h="1840229">
                  <a:moveTo>
                    <a:pt x="606094" y="1199845"/>
                  </a:moveTo>
                  <a:lnTo>
                    <a:pt x="599668" y="1168019"/>
                  </a:lnTo>
                  <a:lnTo>
                    <a:pt x="582142" y="1142022"/>
                  </a:lnTo>
                  <a:lnTo>
                    <a:pt x="556158" y="1124508"/>
                  </a:lnTo>
                  <a:lnTo>
                    <a:pt x="524332" y="1118082"/>
                  </a:lnTo>
                  <a:lnTo>
                    <a:pt x="81775" y="1118082"/>
                  </a:lnTo>
                  <a:lnTo>
                    <a:pt x="49949" y="1124508"/>
                  </a:lnTo>
                  <a:lnTo>
                    <a:pt x="23952" y="1142022"/>
                  </a:lnTo>
                  <a:lnTo>
                    <a:pt x="6438" y="1168019"/>
                  </a:lnTo>
                  <a:lnTo>
                    <a:pt x="12" y="1199845"/>
                  </a:lnTo>
                  <a:lnTo>
                    <a:pt x="12" y="1758149"/>
                  </a:lnTo>
                  <a:lnTo>
                    <a:pt x="6438" y="1789976"/>
                  </a:lnTo>
                  <a:lnTo>
                    <a:pt x="23952" y="1815960"/>
                  </a:lnTo>
                  <a:lnTo>
                    <a:pt x="49949" y="1833486"/>
                  </a:lnTo>
                  <a:lnTo>
                    <a:pt x="81775" y="1839912"/>
                  </a:lnTo>
                  <a:lnTo>
                    <a:pt x="524332" y="1839912"/>
                  </a:lnTo>
                  <a:lnTo>
                    <a:pt x="556158" y="1833486"/>
                  </a:lnTo>
                  <a:lnTo>
                    <a:pt x="582142" y="1815960"/>
                  </a:lnTo>
                  <a:lnTo>
                    <a:pt x="599668" y="1789976"/>
                  </a:lnTo>
                  <a:lnTo>
                    <a:pt x="606094" y="1758149"/>
                  </a:lnTo>
                  <a:lnTo>
                    <a:pt x="606094" y="1199845"/>
                  </a:lnTo>
                  <a:close/>
                </a:path>
                <a:path w="2070100" h="1840229">
                  <a:moveTo>
                    <a:pt x="851585" y="395605"/>
                  </a:moveTo>
                  <a:lnTo>
                    <a:pt x="849782" y="386689"/>
                  </a:lnTo>
                  <a:lnTo>
                    <a:pt x="844867" y="379399"/>
                  </a:lnTo>
                  <a:lnTo>
                    <a:pt x="837577" y="374484"/>
                  </a:lnTo>
                  <a:lnTo>
                    <a:pt x="828662" y="372681"/>
                  </a:lnTo>
                  <a:lnTo>
                    <a:pt x="22936" y="372681"/>
                  </a:lnTo>
                  <a:lnTo>
                    <a:pt x="14008" y="374484"/>
                  </a:lnTo>
                  <a:lnTo>
                    <a:pt x="6718" y="379399"/>
                  </a:lnTo>
                  <a:lnTo>
                    <a:pt x="1803" y="386689"/>
                  </a:lnTo>
                  <a:lnTo>
                    <a:pt x="12" y="395605"/>
                  </a:lnTo>
                  <a:lnTo>
                    <a:pt x="1803" y="404533"/>
                  </a:lnTo>
                  <a:lnTo>
                    <a:pt x="6718" y="411822"/>
                  </a:lnTo>
                  <a:lnTo>
                    <a:pt x="14008" y="416737"/>
                  </a:lnTo>
                  <a:lnTo>
                    <a:pt x="22936" y="418528"/>
                  </a:lnTo>
                  <a:lnTo>
                    <a:pt x="828662" y="418528"/>
                  </a:lnTo>
                  <a:lnTo>
                    <a:pt x="837577" y="416737"/>
                  </a:lnTo>
                  <a:lnTo>
                    <a:pt x="844867" y="411822"/>
                  </a:lnTo>
                  <a:lnTo>
                    <a:pt x="849782" y="404533"/>
                  </a:lnTo>
                  <a:lnTo>
                    <a:pt x="851585" y="395605"/>
                  </a:lnTo>
                  <a:close/>
                </a:path>
                <a:path w="2070100" h="1840229">
                  <a:moveTo>
                    <a:pt x="893686" y="628281"/>
                  </a:moveTo>
                  <a:lnTo>
                    <a:pt x="886548" y="621144"/>
                  </a:lnTo>
                  <a:lnTo>
                    <a:pt x="7137" y="621144"/>
                  </a:lnTo>
                  <a:lnTo>
                    <a:pt x="0" y="628281"/>
                  </a:lnTo>
                  <a:lnTo>
                    <a:pt x="0" y="659853"/>
                  </a:lnTo>
                  <a:lnTo>
                    <a:pt x="7137" y="666991"/>
                  </a:lnTo>
                  <a:lnTo>
                    <a:pt x="877747" y="666991"/>
                  </a:lnTo>
                  <a:lnTo>
                    <a:pt x="886548" y="666991"/>
                  </a:lnTo>
                  <a:lnTo>
                    <a:pt x="893686" y="659853"/>
                  </a:lnTo>
                  <a:lnTo>
                    <a:pt x="893686" y="628281"/>
                  </a:lnTo>
                  <a:close/>
                </a:path>
                <a:path w="2070100" h="1840229">
                  <a:moveTo>
                    <a:pt x="1095806" y="147142"/>
                  </a:moveTo>
                  <a:lnTo>
                    <a:pt x="1094003" y="138226"/>
                  </a:lnTo>
                  <a:lnTo>
                    <a:pt x="1089101" y="130937"/>
                  </a:lnTo>
                  <a:lnTo>
                    <a:pt x="1081811" y="126022"/>
                  </a:lnTo>
                  <a:lnTo>
                    <a:pt x="1072883" y="124218"/>
                  </a:lnTo>
                  <a:lnTo>
                    <a:pt x="22923" y="124218"/>
                  </a:lnTo>
                  <a:lnTo>
                    <a:pt x="14008" y="126022"/>
                  </a:lnTo>
                  <a:lnTo>
                    <a:pt x="6718" y="130937"/>
                  </a:lnTo>
                  <a:lnTo>
                    <a:pt x="1803" y="138226"/>
                  </a:lnTo>
                  <a:lnTo>
                    <a:pt x="0" y="147142"/>
                  </a:lnTo>
                  <a:lnTo>
                    <a:pt x="1803" y="156070"/>
                  </a:lnTo>
                  <a:lnTo>
                    <a:pt x="6718" y="163360"/>
                  </a:lnTo>
                  <a:lnTo>
                    <a:pt x="14008" y="168275"/>
                  </a:lnTo>
                  <a:lnTo>
                    <a:pt x="22923" y="170065"/>
                  </a:lnTo>
                  <a:lnTo>
                    <a:pt x="1072883" y="170065"/>
                  </a:lnTo>
                  <a:lnTo>
                    <a:pt x="1081811" y="168275"/>
                  </a:lnTo>
                  <a:lnTo>
                    <a:pt x="1089101" y="163360"/>
                  </a:lnTo>
                  <a:lnTo>
                    <a:pt x="1094003" y="156070"/>
                  </a:lnTo>
                  <a:lnTo>
                    <a:pt x="1095806" y="147142"/>
                  </a:lnTo>
                  <a:close/>
                </a:path>
                <a:path w="2070100" h="1840229">
                  <a:moveTo>
                    <a:pt x="1314551" y="1199832"/>
                  </a:moveTo>
                  <a:lnTo>
                    <a:pt x="1308125" y="1168006"/>
                  </a:lnTo>
                  <a:lnTo>
                    <a:pt x="1290612" y="1142022"/>
                  </a:lnTo>
                  <a:lnTo>
                    <a:pt x="1264615" y="1124508"/>
                  </a:lnTo>
                  <a:lnTo>
                    <a:pt x="1232789" y="1118082"/>
                  </a:lnTo>
                  <a:lnTo>
                    <a:pt x="790219" y="1118082"/>
                  </a:lnTo>
                  <a:lnTo>
                    <a:pt x="758393" y="1124508"/>
                  </a:lnTo>
                  <a:lnTo>
                    <a:pt x="732409" y="1142022"/>
                  </a:lnTo>
                  <a:lnTo>
                    <a:pt x="714883" y="1168019"/>
                  </a:lnTo>
                  <a:lnTo>
                    <a:pt x="708456" y="1199845"/>
                  </a:lnTo>
                  <a:lnTo>
                    <a:pt x="708456" y="1758149"/>
                  </a:lnTo>
                  <a:lnTo>
                    <a:pt x="714883" y="1789976"/>
                  </a:lnTo>
                  <a:lnTo>
                    <a:pt x="732409" y="1815960"/>
                  </a:lnTo>
                  <a:lnTo>
                    <a:pt x="758393" y="1833486"/>
                  </a:lnTo>
                  <a:lnTo>
                    <a:pt x="790219" y="1839912"/>
                  </a:lnTo>
                  <a:lnTo>
                    <a:pt x="1232789" y="1839912"/>
                  </a:lnTo>
                  <a:lnTo>
                    <a:pt x="1264615" y="1833486"/>
                  </a:lnTo>
                  <a:lnTo>
                    <a:pt x="1290612" y="1815960"/>
                  </a:lnTo>
                  <a:lnTo>
                    <a:pt x="1308125" y="1789976"/>
                  </a:lnTo>
                  <a:lnTo>
                    <a:pt x="1314551" y="1758149"/>
                  </a:lnTo>
                  <a:lnTo>
                    <a:pt x="1314551" y="1199832"/>
                  </a:lnTo>
                  <a:close/>
                </a:path>
                <a:path w="2070100" h="1840229">
                  <a:moveTo>
                    <a:pt x="1416913" y="255600"/>
                  </a:moveTo>
                  <a:lnTo>
                    <a:pt x="1409776" y="248462"/>
                  </a:lnTo>
                  <a:lnTo>
                    <a:pt x="7137" y="248462"/>
                  </a:lnTo>
                  <a:lnTo>
                    <a:pt x="0" y="255600"/>
                  </a:lnTo>
                  <a:lnTo>
                    <a:pt x="0" y="287172"/>
                  </a:lnTo>
                  <a:lnTo>
                    <a:pt x="7137" y="294309"/>
                  </a:lnTo>
                  <a:lnTo>
                    <a:pt x="1400975" y="294309"/>
                  </a:lnTo>
                  <a:lnTo>
                    <a:pt x="1409776" y="294309"/>
                  </a:lnTo>
                  <a:lnTo>
                    <a:pt x="1416913" y="287172"/>
                  </a:lnTo>
                  <a:lnTo>
                    <a:pt x="1416913" y="255600"/>
                  </a:lnTo>
                  <a:close/>
                </a:path>
                <a:path w="2070100" h="1840229">
                  <a:moveTo>
                    <a:pt x="1719961" y="876744"/>
                  </a:moveTo>
                  <a:lnTo>
                    <a:pt x="1712823" y="869607"/>
                  </a:lnTo>
                  <a:lnTo>
                    <a:pt x="7137" y="869607"/>
                  </a:lnTo>
                  <a:lnTo>
                    <a:pt x="0" y="876744"/>
                  </a:lnTo>
                  <a:lnTo>
                    <a:pt x="0" y="908316"/>
                  </a:lnTo>
                  <a:lnTo>
                    <a:pt x="7137" y="915454"/>
                  </a:lnTo>
                  <a:lnTo>
                    <a:pt x="1704022" y="915454"/>
                  </a:lnTo>
                  <a:lnTo>
                    <a:pt x="1712823" y="915454"/>
                  </a:lnTo>
                  <a:lnTo>
                    <a:pt x="1719961" y="908316"/>
                  </a:lnTo>
                  <a:lnTo>
                    <a:pt x="1719961" y="876744"/>
                  </a:lnTo>
                  <a:close/>
                </a:path>
                <a:path w="2070100" h="1840229">
                  <a:moveTo>
                    <a:pt x="1842706" y="644067"/>
                  </a:moveTo>
                  <a:lnTo>
                    <a:pt x="1840903" y="635152"/>
                  </a:lnTo>
                  <a:lnTo>
                    <a:pt x="1836000" y="627862"/>
                  </a:lnTo>
                  <a:lnTo>
                    <a:pt x="1828711" y="622947"/>
                  </a:lnTo>
                  <a:lnTo>
                    <a:pt x="1819783" y="621144"/>
                  </a:lnTo>
                  <a:lnTo>
                    <a:pt x="1014056" y="621144"/>
                  </a:lnTo>
                  <a:lnTo>
                    <a:pt x="1005141" y="622947"/>
                  </a:lnTo>
                  <a:lnTo>
                    <a:pt x="997851" y="627862"/>
                  </a:lnTo>
                  <a:lnTo>
                    <a:pt x="992936" y="635152"/>
                  </a:lnTo>
                  <a:lnTo>
                    <a:pt x="991133" y="644067"/>
                  </a:lnTo>
                  <a:lnTo>
                    <a:pt x="992936" y="652995"/>
                  </a:lnTo>
                  <a:lnTo>
                    <a:pt x="997851" y="660285"/>
                  </a:lnTo>
                  <a:lnTo>
                    <a:pt x="1005141" y="665200"/>
                  </a:lnTo>
                  <a:lnTo>
                    <a:pt x="1014056" y="666991"/>
                  </a:lnTo>
                  <a:lnTo>
                    <a:pt x="1819783" y="666991"/>
                  </a:lnTo>
                  <a:lnTo>
                    <a:pt x="1828711" y="665200"/>
                  </a:lnTo>
                  <a:lnTo>
                    <a:pt x="1836000" y="660285"/>
                  </a:lnTo>
                  <a:lnTo>
                    <a:pt x="1840903" y="652995"/>
                  </a:lnTo>
                  <a:lnTo>
                    <a:pt x="1842706" y="644067"/>
                  </a:lnTo>
                  <a:close/>
                </a:path>
                <a:path w="2070100" h="1840229">
                  <a:moveTo>
                    <a:pt x="1863090" y="1016762"/>
                  </a:moveTo>
                  <a:lnTo>
                    <a:pt x="1861286" y="1007846"/>
                  </a:lnTo>
                  <a:lnTo>
                    <a:pt x="1856371" y="1000556"/>
                  </a:lnTo>
                  <a:lnTo>
                    <a:pt x="1849081" y="995641"/>
                  </a:lnTo>
                  <a:lnTo>
                    <a:pt x="1840166" y="993838"/>
                  </a:lnTo>
                  <a:lnTo>
                    <a:pt x="22936" y="993838"/>
                  </a:lnTo>
                  <a:lnTo>
                    <a:pt x="14008" y="995641"/>
                  </a:lnTo>
                  <a:lnTo>
                    <a:pt x="6718" y="1000556"/>
                  </a:lnTo>
                  <a:lnTo>
                    <a:pt x="1803" y="1007846"/>
                  </a:lnTo>
                  <a:lnTo>
                    <a:pt x="12" y="1016762"/>
                  </a:lnTo>
                  <a:lnTo>
                    <a:pt x="1803" y="1025690"/>
                  </a:lnTo>
                  <a:lnTo>
                    <a:pt x="6718" y="1032979"/>
                  </a:lnTo>
                  <a:lnTo>
                    <a:pt x="14008" y="1037894"/>
                  </a:lnTo>
                  <a:lnTo>
                    <a:pt x="22936" y="1039685"/>
                  </a:lnTo>
                  <a:lnTo>
                    <a:pt x="1840166" y="1039685"/>
                  </a:lnTo>
                  <a:lnTo>
                    <a:pt x="1849081" y="1037894"/>
                  </a:lnTo>
                  <a:lnTo>
                    <a:pt x="1856371" y="1032979"/>
                  </a:lnTo>
                  <a:lnTo>
                    <a:pt x="1861286" y="1025690"/>
                  </a:lnTo>
                  <a:lnTo>
                    <a:pt x="1863090" y="1016762"/>
                  </a:lnTo>
                  <a:close/>
                </a:path>
                <a:path w="2070100" h="1840229">
                  <a:moveTo>
                    <a:pt x="1863090" y="519836"/>
                  </a:moveTo>
                  <a:lnTo>
                    <a:pt x="1861286" y="510921"/>
                  </a:lnTo>
                  <a:lnTo>
                    <a:pt x="1856371" y="503631"/>
                  </a:lnTo>
                  <a:lnTo>
                    <a:pt x="1849081" y="498716"/>
                  </a:lnTo>
                  <a:lnTo>
                    <a:pt x="1840166" y="496912"/>
                  </a:lnTo>
                  <a:lnTo>
                    <a:pt x="22936" y="496912"/>
                  </a:lnTo>
                  <a:lnTo>
                    <a:pt x="14008" y="498716"/>
                  </a:lnTo>
                  <a:lnTo>
                    <a:pt x="6718" y="503631"/>
                  </a:lnTo>
                  <a:lnTo>
                    <a:pt x="1803" y="510921"/>
                  </a:lnTo>
                  <a:lnTo>
                    <a:pt x="12" y="519836"/>
                  </a:lnTo>
                  <a:lnTo>
                    <a:pt x="1803" y="528764"/>
                  </a:lnTo>
                  <a:lnTo>
                    <a:pt x="6718" y="536054"/>
                  </a:lnTo>
                  <a:lnTo>
                    <a:pt x="14008" y="540969"/>
                  </a:lnTo>
                  <a:lnTo>
                    <a:pt x="22936" y="542759"/>
                  </a:lnTo>
                  <a:lnTo>
                    <a:pt x="1840166" y="542759"/>
                  </a:lnTo>
                  <a:lnTo>
                    <a:pt x="1849081" y="540969"/>
                  </a:lnTo>
                  <a:lnTo>
                    <a:pt x="1856371" y="536054"/>
                  </a:lnTo>
                  <a:lnTo>
                    <a:pt x="1861286" y="528764"/>
                  </a:lnTo>
                  <a:lnTo>
                    <a:pt x="1863090" y="519836"/>
                  </a:lnTo>
                  <a:close/>
                </a:path>
                <a:path w="2070100" h="1840229">
                  <a:moveTo>
                    <a:pt x="1863090" y="22923"/>
                  </a:moveTo>
                  <a:lnTo>
                    <a:pt x="1861286" y="13995"/>
                  </a:lnTo>
                  <a:lnTo>
                    <a:pt x="1856371" y="6705"/>
                  </a:lnTo>
                  <a:lnTo>
                    <a:pt x="1849081" y="1790"/>
                  </a:lnTo>
                  <a:lnTo>
                    <a:pt x="1840166" y="0"/>
                  </a:lnTo>
                  <a:lnTo>
                    <a:pt x="22936" y="0"/>
                  </a:lnTo>
                  <a:lnTo>
                    <a:pt x="14008" y="1790"/>
                  </a:lnTo>
                  <a:lnTo>
                    <a:pt x="6718" y="6705"/>
                  </a:lnTo>
                  <a:lnTo>
                    <a:pt x="1803" y="13995"/>
                  </a:lnTo>
                  <a:lnTo>
                    <a:pt x="12" y="22923"/>
                  </a:lnTo>
                  <a:lnTo>
                    <a:pt x="1803" y="31838"/>
                  </a:lnTo>
                  <a:lnTo>
                    <a:pt x="6718" y="39128"/>
                  </a:lnTo>
                  <a:lnTo>
                    <a:pt x="14008" y="44043"/>
                  </a:lnTo>
                  <a:lnTo>
                    <a:pt x="22936" y="45847"/>
                  </a:lnTo>
                  <a:lnTo>
                    <a:pt x="1840166" y="45847"/>
                  </a:lnTo>
                  <a:lnTo>
                    <a:pt x="1849081" y="44043"/>
                  </a:lnTo>
                  <a:lnTo>
                    <a:pt x="1856371" y="39128"/>
                  </a:lnTo>
                  <a:lnTo>
                    <a:pt x="1861286" y="31838"/>
                  </a:lnTo>
                  <a:lnTo>
                    <a:pt x="1863090" y="22923"/>
                  </a:lnTo>
                  <a:close/>
                </a:path>
                <a:path w="2070100" h="1840229">
                  <a:moveTo>
                    <a:pt x="2023008" y="1199845"/>
                  </a:moveTo>
                  <a:lnTo>
                    <a:pt x="2016582" y="1168019"/>
                  </a:lnTo>
                  <a:lnTo>
                    <a:pt x="1999068" y="1142022"/>
                  </a:lnTo>
                  <a:lnTo>
                    <a:pt x="1973072" y="1124508"/>
                  </a:lnTo>
                  <a:lnTo>
                    <a:pt x="1941245" y="1118082"/>
                  </a:lnTo>
                  <a:lnTo>
                    <a:pt x="1498688" y="1118082"/>
                  </a:lnTo>
                  <a:lnTo>
                    <a:pt x="1466862" y="1124508"/>
                  </a:lnTo>
                  <a:lnTo>
                    <a:pt x="1440878" y="1142022"/>
                  </a:lnTo>
                  <a:lnTo>
                    <a:pt x="1423352" y="1168019"/>
                  </a:lnTo>
                  <a:lnTo>
                    <a:pt x="1416926" y="1199845"/>
                  </a:lnTo>
                  <a:lnTo>
                    <a:pt x="1416926" y="1758149"/>
                  </a:lnTo>
                  <a:lnTo>
                    <a:pt x="1423352" y="1789976"/>
                  </a:lnTo>
                  <a:lnTo>
                    <a:pt x="1440878" y="1815960"/>
                  </a:lnTo>
                  <a:lnTo>
                    <a:pt x="1466862" y="1833486"/>
                  </a:lnTo>
                  <a:lnTo>
                    <a:pt x="1498688" y="1839912"/>
                  </a:lnTo>
                  <a:lnTo>
                    <a:pt x="1941245" y="1839912"/>
                  </a:lnTo>
                  <a:lnTo>
                    <a:pt x="1973072" y="1833486"/>
                  </a:lnTo>
                  <a:lnTo>
                    <a:pt x="1999068" y="1815960"/>
                  </a:lnTo>
                  <a:lnTo>
                    <a:pt x="2016582" y="1789976"/>
                  </a:lnTo>
                  <a:lnTo>
                    <a:pt x="2023008" y="1758149"/>
                  </a:lnTo>
                  <a:lnTo>
                    <a:pt x="2023008" y="1199845"/>
                  </a:lnTo>
                  <a:close/>
                </a:path>
                <a:path w="2070100" h="1840229">
                  <a:moveTo>
                    <a:pt x="2027351" y="395605"/>
                  </a:moveTo>
                  <a:lnTo>
                    <a:pt x="2025548" y="386689"/>
                  </a:lnTo>
                  <a:lnTo>
                    <a:pt x="2020633" y="379399"/>
                  </a:lnTo>
                  <a:lnTo>
                    <a:pt x="2013356" y="374484"/>
                  </a:lnTo>
                  <a:lnTo>
                    <a:pt x="2004428" y="372681"/>
                  </a:lnTo>
                  <a:lnTo>
                    <a:pt x="954468" y="372681"/>
                  </a:lnTo>
                  <a:lnTo>
                    <a:pt x="945540" y="374484"/>
                  </a:lnTo>
                  <a:lnTo>
                    <a:pt x="938263" y="379399"/>
                  </a:lnTo>
                  <a:lnTo>
                    <a:pt x="933348" y="386689"/>
                  </a:lnTo>
                  <a:lnTo>
                    <a:pt x="931545" y="395605"/>
                  </a:lnTo>
                  <a:lnTo>
                    <a:pt x="933348" y="404533"/>
                  </a:lnTo>
                  <a:lnTo>
                    <a:pt x="938263" y="411822"/>
                  </a:lnTo>
                  <a:lnTo>
                    <a:pt x="945540" y="416737"/>
                  </a:lnTo>
                  <a:lnTo>
                    <a:pt x="954468" y="418528"/>
                  </a:lnTo>
                  <a:lnTo>
                    <a:pt x="2004428" y="418528"/>
                  </a:lnTo>
                  <a:lnTo>
                    <a:pt x="2013356" y="416737"/>
                  </a:lnTo>
                  <a:lnTo>
                    <a:pt x="2020633" y="411822"/>
                  </a:lnTo>
                  <a:lnTo>
                    <a:pt x="2025548" y="404533"/>
                  </a:lnTo>
                  <a:lnTo>
                    <a:pt x="2027351" y="395605"/>
                  </a:lnTo>
                  <a:close/>
                </a:path>
                <a:path w="2070100" h="1840229">
                  <a:moveTo>
                    <a:pt x="2054199" y="752513"/>
                  </a:moveTo>
                  <a:lnTo>
                    <a:pt x="2047062" y="745375"/>
                  </a:lnTo>
                  <a:lnTo>
                    <a:pt x="7137" y="745375"/>
                  </a:lnTo>
                  <a:lnTo>
                    <a:pt x="0" y="752513"/>
                  </a:lnTo>
                  <a:lnTo>
                    <a:pt x="0" y="784085"/>
                  </a:lnTo>
                  <a:lnTo>
                    <a:pt x="7137" y="791222"/>
                  </a:lnTo>
                  <a:lnTo>
                    <a:pt x="2038261" y="791222"/>
                  </a:lnTo>
                  <a:lnTo>
                    <a:pt x="2047062" y="791222"/>
                  </a:lnTo>
                  <a:lnTo>
                    <a:pt x="2054199" y="784085"/>
                  </a:lnTo>
                  <a:lnTo>
                    <a:pt x="2054199" y="752513"/>
                  </a:lnTo>
                  <a:close/>
                </a:path>
                <a:path w="2070100" h="1840229">
                  <a:moveTo>
                    <a:pt x="2069731" y="131356"/>
                  </a:moveTo>
                  <a:lnTo>
                    <a:pt x="2062594" y="124218"/>
                  </a:lnTo>
                  <a:lnTo>
                    <a:pt x="1176172" y="124218"/>
                  </a:lnTo>
                  <a:lnTo>
                    <a:pt x="1169035" y="131356"/>
                  </a:lnTo>
                  <a:lnTo>
                    <a:pt x="1169035" y="162928"/>
                  </a:lnTo>
                  <a:lnTo>
                    <a:pt x="1176172" y="170065"/>
                  </a:lnTo>
                  <a:lnTo>
                    <a:pt x="2053793" y="170065"/>
                  </a:lnTo>
                  <a:lnTo>
                    <a:pt x="2062594" y="170065"/>
                  </a:lnTo>
                  <a:lnTo>
                    <a:pt x="2069731" y="162928"/>
                  </a:lnTo>
                  <a:lnTo>
                    <a:pt x="2069731" y="13135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02625" y="2301481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327886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1327886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37245" y="2211590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71352" y="1236135"/>
              <a:ext cx="546100" cy="575310"/>
            </a:xfrm>
            <a:custGeom>
              <a:avLst/>
              <a:gdLst/>
              <a:ahLst/>
              <a:cxnLst/>
              <a:rect l="l" t="t" r="r" b="b"/>
              <a:pathLst>
                <a:path w="546100" h="575310">
                  <a:moveTo>
                    <a:pt x="495617" y="0"/>
                  </a:moveTo>
                  <a:lnTo>
                    <a:pt x="50418" y="0"/>
                  </a:lnTo>
                  <a:lnTo>
                    <a:pt x="30791" y="3963"/>
                  </a:lnTo>
                  <a:lnTo>
                    <a:pt x="14765" y="14770"/>
                  </a:lnTo>
                  <a:lnTo>
                    <a:pt x="3961" y="30796"/>
                  </a:lnTo>
                  <a:lnTo>
                    <a:pt x="0" y="50419"/>
                  </a:lnTo>
                  <a:lnTo>
                    <a:pt x="0" y="384213"/>
                  </a:lnTo>
                  <a:lnTo>
                    <a:pt x="3961" y="403840"/>
                  </a:lnTo>
                  <a:lnTo>
                    <a:pt x="14765" y="419866"/>
                  </a:lnTo>
                  <a:lnTo>
                    <a:pt x="30791" y="430670"/>
                  </a:lnTo>
                  <a:lnTo>
                    <a:pt x="50418" y="434632"/>
                  </a:lnTo>
                  <a:lnTo>
                    <a:pt x="212293" y="434632"/>
                  </a:lnTo>
                  <a:lnTo>
                    <a:pt x="268452" y="575056"/>
                  </a:lnTo>
                  <a:lnTo>
                    <a:pt x="277571" y="575056"/>
                  </a:lnTo>
                  <a:lnTo>
                    <a:pt x="333743" y="434632"/>
                  </a:lnTo>
                  <a:lnTo>
                    <a:pt x="495617" y="434632"/>
                  </a:lnTo>
                  <a:lnTo>
                    <a:pt x="515245" y="430670"/>
                  </a:lnTo>
                  <a:lnTo>
                    <a:pt x="531271" y="419866"/>
                  </a:lnTo>
                  <a:lnTo>
                    <a:pt x="542075" y="403840"/>
                  </a:lnTo>
                  <a:lnTo>
                    <a:pt x="546036" y="384213"/>
                  </a:lnTo>
                  <a:lnTo>
                    <a:pt x="546036" y="50419"/>
                  </a:lnTo>
                  <a:lnTo>
                    <a:pt x="542075" y="30796"/>
                  </a:lnTo>
                  <a:lnTo>
                    <a:pt x="531271" y="14770"/>
                  </a:lnTo>
                  <a:lnTo>
                    <a:pt x="515245" y="3963"/>
                  </a:lnTo>
                  <a:lnTo>
                    <a:pt x="49561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92492" y="1258895"/>
              <a:ext cx="99060" cy="379095"/>
            </a:xfrm>
            <a:custGeom>
              <a:avLst/>
              <a:gdLst/>
              <a:ahLst/>
              <a:cxnLst/>
              <a:rect l="l" t="t" r="r" b="b"/>
              <a:pathLst>
                <a:path w="99059" h="379094">
                  <a:moveTo>
                    <a:pt x="83223" y="0"/>
                  </a:moveTo>
                  <a:lnTo>
                    <a:pt x="15595" y="0"/>
                  </a:lnTo>
                  <a:lnTo>
                    <a:pt x="8597" y="7264"/>
                  </a:lnTo>
                  <a:lnTo>
                    <a:pt x="11099" y="73837"/>
                  </a:lnTo>
                  <a:lnTo>
                    <a:pt x="22326" y="237439"/>
                  </a:lnTo>
                  <a:lnTo>
                    <a:pt x="29044" y="243713"/>
                  </a:lnTo>
                  <a:lnTo>
                    <a:pt x="69761" y="243713"/>
                  </a:lnTo>
                  <a:lnTo>
                    <a:pt x="76479" y="237439"/>
                  </a:lnTo>
                  <a:lnTo>
                    <a:pt x="87706" y="73837"/>
                  </a:lnTo>
                  <a:lnTo>
                    <a:pt x="90220" y="7264"/>
                  </a:lnTo>
                  <a:lnTo>
                    <a:pt x="83223" y="0"/>
                  </a:lnTo>
                  <a:close/>
                </a:path>
                <a:path w="99059" h="379094">
                  <a:moveTo>
                    <a:pt x="49403" y="275920"/>
                  </a:moveTo>
                  <a:lnTo>
                    <a:pt x="14147" y="290626"/>
                  </a:lnTo>
                  <a:lnTo>
                    <a:pt x="0" y="327545"/>
                  </a:lnTo>
                  <a:lnTo>
                    <a:pt x="883" y="337942"/>
                  </a:lnTo>
                  <a:lnTo>
                    <a:pt x="21663" y="370352"/>
                  </a:lnTo>
                  <a:lnTo>
                    <a:pt x="49403" y="378625"/>
                  </a:lnTo>
                  <a:lnTo>
                    <a:pt x="59515" y="377705"/>
                  </a:lnTo>
                  <a:lnTo>
                    <a:pt x="95276" y="347470"/>
                  </a:lnTo>
                  <a:lnTo>
                    <a:pt x="98818" y="327545"/>
                  </a:lnTo>
                  <a:lnTo>
                    <a:pt x="97933" y="316915"/>
                  </a:lnTo>
                  <a:lnTo>
                    <a:pt x="77145" y="284198"/>
                  </a:lnTo>
                  <a:lnTo>
                    <a:pt x="49403" y="27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12437" y="109411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2827" y="2870"/>
                  </a:moveTo>
                  <a:lnTo>
                    <a:pt x="9956" y="0"/>
                  </a:lnTo>
                  <a:lnTo>
                    <a:pt x="2870" y="0"/>
                  </a:lnTo>
                  <a:lnTo>
                    <a:pt x="0" y="2870"/>
                  </a:lnTo>
                  <a:lnTo>
                    <a:pt x="0" y="127368"/>
                  </a:lnTo>
                  <a:lnTo>
                    <a:pt x="2870" y="130238"/>
                  </a:lnTo>
                  <a:lnTo>
                    <a:pt x="6413" y="130238"/>
                  </a:lnTo>
                  <a:lnTo>
                    <a:pt x="9956" y="130238"/>
                  </a:lnTo>
                  <a:lnTo>
                    <a:pt x="12827" y="127368"/>
                  </a:lnTo>
                  <a:lnTo>
                    <a:pt x="12827" y="2870"/>
                  </a:lnTo>
                  <a:close/>
                </a:path>
                <a:path w="187959" h="187959">
                  <a:moveTo>
                    <a:pt x="187693" y="177736"/>
                  </a:moveTo>
                  <a:lnTo>
                    <a:pt x="184823" y="174866"/>
                  </a:lnTo>
                  <a:lnTo>
                    <a:pt x="60312" y="174866"/>
                  </a:lnTo>
                  <a:lnTo>
                    <a:pt x="57442" y="177736"/>
                  </a:lnTo>
                  <a:lnTo>
                    <a:pt x="57442" y="184810"/>
                  </a:lnTo>
                  <a:lnTo>
                    <a:pt x="60312" y="187680"/>
                  </a:lnTo>
                  <a:lnTo>
                    <a:pt x="181279" y="187680"/>
                  </a:lnTo>
                  <a:lnTo>
                    <a:pt x="184823" y="187680"/>
                  </a:lnTo>
                  <a:lnTo>
                    <a:pt x="187693" y="184810"/>
                  </a:lnTo>
                  <a:lnTo>
                    <a:pt x="187693" y="17773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52433" y="1144694"/>
              <a:ext cx="97104" cy="9648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919810" y="1822258"/>
              <a:ext cx="212090" cy="923290"/>
            </a:xfrm>
            <a:custGeom>
              <a:avLst/>
              <a:gdLst/>
              <a:ahLst/>
              <a:cxnLst/>
              <a:rect l="l" t="t" r="r" b="b"/>
              <a:pathLst>
                <a:path w="212090" h="923289">
                  <a:moveTo>
                    <a:pt x="211531" y="0"/>
                  </a:moveTo>
                  <a:lnTo>
                    <a:pt x="181203" y="0"/>
                  </a:lnTo>
                  <a:lnTo>
                    <a:pt x="181203" y="739343"/>
                  </a:lnTo>
                  <a:lnTo>
                    <a:pt x="176124" y="784098"/>
                  </a:lnTo>
                  <a:lnTo>
                    <a:pt x="161261" y="821879"/>
                  </a:lnTo>
                  <a:lnTo>
                    <a:pt x="137174" y="852166"/>
                  </a:lnTo>
                  <a:lnTo>
                    <a:pt x="104422" y="874442"/>
                  </a:lnTo>
                  <a:lnTo>
                    <a:pt x="63565" y="888188"/>
                  </a:lnTo>
                  <a:lnTo>
                    <a:pt x="15163" y="892886"/>
                  </a:lnTo>
                  <a:lnTo>
                    <a:pt x="0" y="892886"/>
                  </a:lnTo>
                  <a:lnTo>
                    <a:pt x="0" y="923201"/>
                  </a:lnTo>
                  <a:lnTo>
                    <a:pt x="15163" y="923201"/>
                  </a:lnTo>
                  <a:lnTo>
                    <a:pt x="56667" y="920128"/>
                  </a:lnTo>
                  <a:lnTo>
                    <a:pt x="94360" y="911021"/>
                  </a:lnTo>
                  <a:lnTo>
                    <a:pt x="156336" y="875372"/>
                  </a:lnTo>
                  <a:lnTo>
                    <a:pt x="197473" y="816306"/>
                  </a:lnTo>
                  <a:lnTo>
                    <a:pt x="211531" y="739343"/>
                  </a:lnTo>
                  <a:lnTo>
                    <a:pt x="211531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174" y="1659566"/>
              <a:ext cx="180009" cy="17999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40254" y="2493073"/>
              <a:ext cx="357098" cy="8406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771026" y="19049"/>
              <a:ext cx="1383030" cy="2726690"/>
            </a:xfrm>
            <a:custGeom>
              <a:avLst/>
              <a:gdLst/>
              <a:ahLst/>
              <a:cxnLst/>
              <a:rect l="l" t="t" r="r" b="b"/>
              <a:pathLst>
                <a:path w="1383029" h="2726690">
                  <a:moveTo>
                    <a:pt x="179095" y="2696095"/>
                  </a:moveTo>
                  <a:lnTo>
                    <a:pt x="163931" y="2696095"/>
                  </a:lnTo>
                  <a:lnTo>
                    <a:pt x="119799" y="2687104"/>
                  </a:lnTo>
                  <a:lnTo>
                    <a:pt x="85471" y="2662567"/>
                  </a:lnTo>
                  <a:lnTo>
                    <a:pt x="60159" y="2626156"/>
                  </a:lnTo>
                  <a:lnTo>
                    <a:pt x="43053" y="2581516"/>
                  </a:lnTo>
                  <a:lnTo>
                    <a:pt x="33375" y="2532316"/>
                  </a:lnTo>
                  <a:lnTo>
                    <a:pt x="30327" y="2482215"/>
                  </a:lnTo>
                  <a:lnTo>
                    <a:pt x="30327" y="2394686"/>
                  </a:lnTo>
                  <a:lnTo>
                    <a:pt x="76238" y="2494851"/>
                  </a:lnTo>
                  <a:lnTo>
                    <a:pt x="103797" y="2482215"/>
                  </a:lnTo>
                  <a:lnTo>
                    <a:pt x="0" y="2255774"/>
                  </a:lnTo>
                  <a:lnTo>
                    <a:pt x="0" y="2482215"/>
                  </a:lnTo>
                  <a:lnTo>
                    <a:pt x="2349" y="2527706"/>
                  </a:lnTo>
                  <a:lnTo>
                    <a:pt x="9245" y="2570556"/>
                  </a:lnTo>
                  <a:lnTo>
                    <a:pt x="20472" y="2609773"/>
                  </a:lnTo>
                  <a:lnTo>
                    <a:pt x="60388" y="2679839"/>
                  </a:lnTo>
                  <a:lnTo>
                    <a:pt x="90246" y="2705519"/>
                  </a:lnTo>
                  <a:lnTo>
                    <a:pt x="163931" y="2726410"/>
                  </a:lnTo>
                  <a:lnTo>
                    <a:pt x="179095" y="2726410"/>
                  </a:lnTo>
                  <a:lnTo>
                    <a:pt x="179095" y="2696095"/>
                  </a:lnTo>
                  <a:close/>
                </a:path>
                <a:path w="1383029" h="2726690">
                  <a:moveTo>
                    <a:pt x="370878" y="0"/>
                  </a:moveTo>
                  <a:lnTo>
                    <a:pt x="340563" y="0"/>
                  </a:lnTo>
                  <a:lnTo>
                    <a:pt x="329882" y="1670748"/>
                  </a:lnTo>
                  <a:lnTo>
                    <a:pt x="360210" y="1670964"/>
                  </a:lnTo>
                  <a:lnTo>
                    <a:pt x="370878" y="0"/>
                  </a:lnTo>
                  <a:close/>
                </a:path>
                <a:path w="1383029" h="2726690">
                  <a:moveTo>
                    <a:pt x="1382928" y="1519008"/>
                  </a:moveTo>
                  <a:lnTo>
                    <a:pt x="1352600" y="1519008"/>
                  </a:lnTo>
                  <a:lnTo>
                    <a:pt x="1352600" y="2258352"/>
                  </a:lnTo>
                  <a:lnTo>
                    <a:pt x="1347520" y="2303107"/>
                  </a:lnTo>
                  <a:lnTo>
                    <a:pt x="1332649" y="2340889"/>
                  </a:lnTo>
                  <a:lnTo>
                    <a:pt x="1308569" y="2371179"/>
                  </a:lnTo>
                  <a:lnTo>
                    <a:pt x="1275816" y="2393454"/>
                  </a:lnTo>
                  <a:lnTo>
                    <a:pt x="1234960" y="2407196"/>
                  </a:lnTo>
                  <a:lnTo>
                    <a:pt x="1186561" y="2411895"/>
                  </a:lnTo>
                  <a:lnTo>
                    <a:pt x="1171397" y="2411895"/>
                  </a:lnTo>
                  <a:lnTo>
                    <a:pt x="1171397" y="2442210"/>
                  </a:lnTo>
                  <a:lnTo>
                    <a:pt x="1186561" y="2442210"/>
                  </a:lnTo>
                  <a:lnTo>
                    <a:pt x="1228051" y="2439136"/>
                  </a:lnTo>
                  <a:lnTo>
                    <a:pt x="1265745" y="2430030"/>
                  </a:lnTo>
                  <a:lnTo>
                    <a:pt x="1327734" y="2394381"/>
                  </a:lnTo>
                  <a:lnTo>
                    <a:pt x="1368869" y="2335314"/>
                  </a:lnTo>
                  <a:lnTo>
                    <a:pt x="1382928" y="2258352"/>
                  </a:lnTo>
                  <a:lnTo>
                    <a:pt x="1382928" y="1519008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8788" y="1375377"/>
              <a:ext cx="180009" cy="1799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7481" y="2370531"/>
              <a:ext cx="819721" cy="9875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3309" y="2492176"/>
              <a:ext cx="202260" cy="2429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759353" y="2826829"/>
              <a:ext cx="520065" cy="391160"/>
            </a:xfrm>
            <a:custGeom>
              <a:avLst/>
              <a:gdLst/>
              <a:ahLst/>
              <a:cxnLst/>
              <a:rect l="l" t="t" r="r" b="b"/>
              <a:pathLst>
                <a:path w="520065" h="391160">
                  <a:moveTo>
                    <a:pt x="480910" y="350100"/>
                  </a:moveTo>
                  <a:lnTo>
                    <a:pt x="30302" y="257733"/>
                  </a:lnTo>
                  <a:lnTo>
                    <a:pt x="20828" y="258203"/>
                  </a:lnTo>
                  <a:lnTo>
                    <a:pt x="12560" y="262128"/>
                  </a:lnTo>
                  <a:lnTo>
                    <a:pt x="6362" y="268859"/>
                  </a:lnTo>
                  <a:lnTo>
                    <a:pt x="3124" y="277761"/>
                  </a:lnTo>
                  <a:lnTo>
                    <a:pt x="0" y="298437"/>
                  </a:lnTo>
                  <a:lnTo>
                    <a:pt x="457" y="307898"/>
                  </a:lnTo>
                  <a:lnTo>
                    <a:pt x="4368" y="316166"/>
                  </a:lnTo>
                  <a:lnTo>
                    <a:pt x="11112" y="322364"/>
                  </a:lnTo>
                  <a:lnTo>
                    <a:pt x="20027" y="325615"/>
                  </a:lnTo>
                  <a:lnTo>
                    <a:pt x="450608" y="390804"/>
                  </a:lnTo>
                  <a:lnTo>
                    <a:pt x="460070" y="390334"/>
                  </a:lnTo>
                  <a:lnTo>
                    <a:pt x="468350" y="386410"/>
                  </a:lnTo>
                  <a:lnTo>
                    <a:pt x="474535" y="379679"/>
                  </a:lnTo>
                  <a:lnTo>
                    <a:pt x="477786" y="370776"/>
                  </a:lnTo>
                  <a:lnTo>
                    <a:pt x="480910" y="350100"/>
                  </a:lnTo>
                  <a:close/>
                </a:path>
                <a:path w="520065" h="391160">
                  <a:moveTo>
                    <a:pt x="500418" y="221234"/>
                  </a:moveTo>
                  <a:lnTo>
                    <a:pt x="49809" y="128866"/>
                  </a:lnTo>
                  <a:lnTo>
                    <a:pt x="40335" y="129336"/>
                  </a:lnTo>
                  <a:lnTo>
                    <a:pt x="32067" y="133261"/>
                  </a:lnTo>
                  <a:lnTo>
                    <a:pt x="25869" y="139992"/>
                  </a:lnTo>
                  <a:lnTo>
                    <a:pt x="22631" y="148894"/>
                  </a:lnTo>
                  <a:lnTo>
                    <a:pt x="19507" y="169570"/>
                  </a:lnTo>
                  <a:lnTo>
                    <a:pt x="19964" y="179031"/>
                  </a:lnTo>
                  <a:lnTo>
                    <a:pt x="23888" y="187299"/>
                  </a:lnTo>
                  <a:lnTo>
                    <a:pt x="30619" y="193497"/>
                  </a:lnTo>
                  <a:lnTo>
                    <a:pt x="39535" y="196748"/>
                  </a:lnTo>
                  <a:lnTo>
                    <a:pt x="470115" y="261937"/>
                  </a:lnTo>
                  <a:lnTo>
                    <a:pt x="479577" y="261467"/>
                  </a:lnTo>
                  <a:lnTo>
                    <a:pt x="487845" y="257543"/>
                  </a:lnTo>
                  <a:lnTo>
                    <a:pt x="494042" y="250812"/>
                  </a:lnTo>
                  <a:lnTo>
                    <a:pt x="497293" y="241909"/>
                  </a:lnTo>
                  <a:lnTo>
                    <a:pt x="500418" y="221234"/>
                  </a:lnTo>
                  <a:close/>
                </a:path>
                <a:path w="520065" h="391160">
                  <a:moveTo>
                    <a:pt x="519925" y="92367"/>
                  </a:moveTo>
                  <a:lnTo>
                    <a:pt x="69316" y="0"/>
                  </a:lnTo>
                  <a:lnTo>
                    <a:pt x="59855" y="469"/>
                  </a:lnTo>
                  <a:lnTo>
                    <a:pt x="51574" y="4394"/>
                  </a:lnTo>
                  <a:lnTo>
                    <a:pt x="45377" y="11125"/>
                  </a:lnTo>
                  <a:lnTo>
                    <a:pt x="42138" y="20027"/>
                  </a:lnTo>
                  <a:lnTo>
                    <a:pt x="39014" y="40703"/>
                  </a:lnTo>
                  <a:lnTo>
                    <a:pt x="39471" y="50177"/>
                  </a:lnTo>
                  <a:lnTo>
                    <a:pt x="43395" y="58445"/>
                  </a:lnTo>
                  <a:lnTo>
                    <a:pt x="50126" y="64630"/>
                  </a:lnTo>
                  <a:lnTo>
                    <a:pt x="59042" y="67881"/>
                  </a:lnTo>
                  <a:lnTo>
                    <a:pt x="489623" y="133070"/>
                  </a:lnTo>
                  <a:lnTo>
                    <a:pt x="499084" y="132613"/>
                  </a:lnTo>
                  <a:lnTo>
                    <a:pt x="507365" y="128689"/>
                  </a:lnTo>
                  <a:lnTo>
                    <a:pt x="513562" y="121945"/>
                  </a:lnTo>
                  <a:lnTo>
                    <a:pt x="516801" y="113042"/>
                  </a:lnTo>
                  <a:lnTo>
                    <a:pt x="519925" y="9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41485" y="19049"/>
              <a:ext cx="721360" cy="2494915"/>
            </a:xfrm>
            <a:custGeom>
              <a:avLst/>
              <a:gdLst/>
              <a:ahLst/>
              <a:cxnLst/>
              <a:rect l="l" t="t" r="r" b="b"/>
              <a:pathLst>
                <a:path w="721359" h="2494915">
                  <a:moveTo>
                    <a:pt x="211531" y="1571320"/>
                  </a:moveTo>
                  <a:lnTo>
                    <a:pt x="181203" y="1571320"/>
                  </a:lnTo>
                  <a:lnTo>
                    <a:pt x="181203" y="2310663"/>
                  </a:lnTo>
                  <a:lnTo>
                    <a:pt x="176123" y="2355418"/>
                  </a:lnTo>
                  <a:lnTo>
                    <a:pt x="161264" y="2393200"/>
                  </a:lnTo>
                  <a:lnTo>
                    <a:pt x="137172" y="2423490"/>
                  </a:lnTo>
                  <a:lnTo>
                    <a:pt x="104419" y="2445766"/>
                  </a:lnTo>
                  <a:lnTo>
                    <a:pt x="63563" y="2459520"/>
                  </a:lnTo>
                  <a:lnTo>
                    <a:pt x="15163" y="2464206"/>
                  </a:lnTo>
                  <a:lnTo>
                    <a:pt x="0" y="2464206"/>
                  </a:lnTo>
                  <a:lnTo>
                    <a:pt x="0" y="2494521"/>
                  </a:lnTo>
                  <a:lnTo>
                    <a:pt x="15163" y="2494521"/>
                  </a:lnTo>
                  <a:lnTo>
                    <a:pt x="56667" y="2491448"/>
                  </a:lnTo>
                  <a:lnTo>
                    <a:pt x="94361" y="2482342"/>
                  </a:lnTo>
                  <a:lnTo>
                    <a:pt x="156337" y="2446693"/>
                  </a:lnTo>
                  <a:lnTo>
                    <a:pt x="197472" y="2387638"/>
                  </a:lnTo>
                  <a:lnTo>
                    <a:pt x="211531" y="2310663"/>
                  </a:lnTo>
                  <a:lnTo>
                    <a:pt x="211531" y="1571320"/>
                  </a:lnTo>
                  <a:close/>
                </a:path>
                <a:path w="721359" h="2494915">
                  <a:moveTo>
                    <a:pt x="531253" y="2411895"/>
                  </a:moveTo>
                  <a:lnTo>
                    <a:pt x="516089" y="2411895"/>
                  </a:lnTo>
                  <a:lnTo>
                    <a:pt x="471957" y="2402903"/>
                  </a:lnTo>
                  <a:lnTo>
                    <a:pt x="437629" y="2378367"/>
                  </a:lnTo>
                  <a:lnTo>
                    <a:pt x="412305" y="2341956"/>
                  </a:lnTo>
                  <a:lnTo>
                    <a:pt x="395211" y="2297315"/>
                  </a:lnTo>
                  <a:lnTo>
                    <a:pt x="385533" y="2248116"/>
                  </a:lnTo>
                  <a:lnTo>
                    <a:pt x="382485" y="2198014"/>
                  </a:lnTo>
                  <a:lnTo>
                    <a:pt x="382485" y="2110486"/>
                  </a:lnTo>
                  <a:lnTo>
                    <a:pt x="428396" y="2210651"/>
                  </a:lnTo>
                  <a:lnTo>
                    <a:pt x="455955" y="2198014"/>
                  </a:lnTo>
                  <a:lnTo>
                    <a:pt x="352171" y="1971573"/>
                  </a:lnTo>
                  <a:lnTo>
                    <a:pt x="352171" y="2198014"/>
                  </a:lnTo>
                  <a:lnTo>
                    <a:pt x="354520" y="2243493"/>
                  </a:lnTo>
                  <a:lnTo>
                    <a:pt x="361416" y="2286343"/>
                  </a:lnTo>
                  <a:lnTo>
                    <a:pt x="372630" y="2325573"/>
                  </a:lnTo>
                  <a:lnTo>
                    <a:pt x="412546" y="2395639"/>
                  </a:lnTo>
                  <a:lnTo>
                    <a:pt x="442404" y="2421318"/>
                  </a:lnTo>
                  <a:lnTo>
                    <a:pt x="516089" y="2442210"/>
                  </a:lnTo>
                  <a:lnTo>
                    <a:pt x="531253" y="2442210"/>
                  </a:lnTo>
                  <a:lnTo>
                    <a:pt x="531253" y="2411895"/>
                  </a:lnTo>
                  <a:close/>
                </a:path>
                <a:path w="721359" h="2494915">
                  <a:moveTo>
                    <a:pt x="721156" y="0"/>
                  </a:moveTo>
                  <a:lnTo>
                    <a:pt x="690867" y="0"/>
                  </a:lnTo>
                  <a:lnTo>
                    <a:pt x="682040" y="1386573"/>
                  </a:lnTo>
                  <a:lnTo>
                    <a:pt x="712368" y="1386751"/>
                  </a:lnTo>
                  <a:lnTo>
                    <a:pt x="72115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47850" y="1427683"/>
              <a:ext cx="180009" cy="17999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622591" y="19038"/>
              <a:ext cx="40005" cy="1439545"/>
            </a:xfrm>
            <a:custGeom>
              <a:avLst/>
              <a:gdLst/>
              <a:ahLst/>
              <a:cxnLst/>
              <a:rect l="l" t="t" r="r" b="b"/>
              <a:pathLst>
                <a:path w="40004" h="1439545">
                  <a:moveTo>
                    <a:pt x="39446" y="0"/>
                  </a:moveTo>
                  <a:lnTo>
                    <a:pt x="9156" y="0"/>
                  </a:lnTo>
                  <a:lnTo>
                    <a:pt x="0" y="1438871"/>
                  </a:lnTo>
                  <a:lnTo>
                    <a:pt x="30314" y="1439049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1181" y="2389188"/>
              <a:ext cx="762454" cy="79171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263482" y="2690901"/>
              <a:ext cx="341630" cy="365125"/>
            </a:xfrm>
            <a:custGeom>
              <a:avLst/>
              <a:gdLst/>
              <a:ahLst/>
              <a:cxnLst/>
              <a:rect l="l" t="t" r="r" b="b"/>
              <a:pathLst>
                <a:path w="341629" h="365125">
                  <a:moveTo>
                    <a:pt x="255600" y="54991"/>
                  </a:moveTo>
                  <a:lnTo>
                    <a:pt x="255155" y="49580"/>
                  </a:lnTo>
                  <a:lnTo>
                    <a:pt x="247599" y="43154"/>
                  </a:lnTo>
                  <a:lnTo>
                    <a:pt x="242189" y="43586"/>
                  </a:lnTo>
                  <a:lnTo>
                    <a:pt x="0" y="328231"/>
                  </a:lnTo>
                  <a:lnTo>
                    <a:pt x="444" y="333641"/>
                  </a:lnTo>
                  <a:lnTo>
                    <a:pt x="8001" y="340080"/>
                  </a:lnTo>
                  <a:lnTo>
                    <a:pt x="13411" y="339648"/>
                  </a:lnTo>
                  <a:lnTo>
                    <a:pt x="252526" y="58597"/>
                  </a:lnTo>
                  <a:lnTo>
                    <a:pt x="255600" y="54991"/>
                  </a:lnTo>
                  <a:close/>
                </a:path>
                <a:path w="341629" h="365125">
                  <a:moveTo>
                    <a:pt x="341515" y="11722"/>
                  </a:moveTo>
                  <a:lnTo>
                    <a:pt x="341210" y="7861"/>
                  </a:lnTo>
                  <a:lnTo>
                    <a:pt x="331978" y="0"/>
                  </a:lnTo>
                  <a:lnTo>
                    <a:pt x="328117" y="317"/>
                  </a:lnTo>
                  <a:lnTo>
                    <a:pt x="27787" y="353314"/>
                  </a:lnTo>
                  <a:lnTo>
                    <a:pt x="28092" y="357174"/>
                  </a:lnTo>
                  <a:lnTo>
                    <a:pt x="37325" y="365036"/>
                  </a:lnTo>
                  <a:lnTo>
                    <a:pt x="41198" y="364718"/>
                  </a:lnTo>
                  <a:lnTo>
                    <a:pt x="339331" y="14300"/>
                  </a:lnTo>
                  <a:lnTo>
                    <a:pt x="341515" y="1172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9771" y="2673880"/>
              <a:ext cx="348853" cy="406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8377" y="2547467"/>
              <a:ext cx="98242" cy="10168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292716" y="2042933"/>
              <a:ext cx="179705" cy="471170"/>
            </a:xfrm>
            <a:custGeom>
              <a:avLst/>
              <a:gdLst/>
              <a:ahLst/>
              <a:cxnLst/>
              <a:rect l="l" t="t" r="r" b="b"/>
              <a:pathLst>
                <a:path w="179704" h="471169">
                  <a:moveTo>
                    <a:pt x="0" y="0"/>
                  </a:moveTo>
                  <a:lnTo>
                    <a:pt x="0" y="226440"/>
                  </a:lnTo>
                  <a:lnTo>
                    <a:pt x="2347" y="271921"/>
                  </a:lnTo>
                  <a:lnTo>
                    <a:pt x="9242" y="314771"/>
                  </a:lnTo>
                  <a:lnTo>
                    <a:pt x="20466" y="353994"/>
                  </a:lnTo>
                  <a:lnTo>
                    <a:pt x="60386" y="424055"/>
                  </a:lnTo>
                  <a:lnTo>
                    <a:pt x="90236" y="449741"/>
                  </a:lnTo>
                  <a:lnTo>
                    <a:pt x="163931" y="470636"/>
                  </a:lnTo>
                  <a:lnTo>
                    <a:pt x="179095" y="470636"/>
                  </a:lnTo>
                  <a:lnTo>
                    <a:pt x="179095" y="440321"/>
                  </a:lnTo>
                  <a:lnTo>
                    <a:pt x="163931" y="440321"/>
                  </a:lnTo>
                  <a:lnTo>
                    <a:pt x="119793" y="431329"/>
                  </a:lnTo>
                  <a:lnTo>
                    <a:pt x="85464" y="406794"/>
                  </a:lnTo>
                  <a:lnTo>
                    <a:pt x="60148" y="370376"/>
                  </a:lnTo>
                  <a:lnTo>
                    <a:pt x="43051" y="325737"/>
                  </a:lnTo>
                  <a:lnTo>
                    <a:pt x="33375" y="276538"/>
                  </a:lnTo>
                  <a:lnTo>
                    <a:pt x="30327" y="226440"/>
                  </a:lnTo>
                  <a:lnTo>
                    <a:pt x="30327" y="138912"/>
                  </a:lnTo>
                  <a:lnTo>
                    <a:pt x="76238" y="239077"/>
                  </a:lnTo>
                  <a:lnTo>
                    <a:pt x="103797" y="22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04684" y="1055607"/>
              <a:ext cx="923290" cy="1049655"/>
            </a:xfrm>
            <a:custGeom>
              <a:avLst/>
              <a:gdLst/>
              <a:ahLst/>
              <a:cxnLst/>
              <a:rect l="l" t="t" r="r" b="b"/>
              <a:pathLst>
                <a:path w="923290" h="1049655">
                  <a:moveTo>
                    <a:pt x="461518" y="0"/>
                  </a:moveTo>
                  <a:lnTo>
                    <a:pt x="366781" y="106893"/>
                  </a:lnTo>
                  <a:lnTo>
                    <a:pt x="287127" y="159154"/>
                  </a:lnTo>
                  <a:lnTo>
                    <a:pt x="179289" y="171751"/>
                  </a:lnTo>
                  <a:lnTo>
                    <a:pt x="0" y="159651"/>
                  </a:lnTo>
                  <a:lnTo>
                    <a:pt x="26213" y="673861"/>
                  </a:lnTo>
                  <a:lnTo>
                    <a:pt x="83026" y="937915"/>
                  </a:lnTo>
                  <a:lnTo>
                    <a:pt x="213705" y="1035198"/>
                  </a:lnTo>
                  <a:lnTo>
                    <a:pt x="461518" y="1049096"/>
                  </a:lnTo>
                  <a:lnTo>
                    <a:pt x="714081" y="910120"/>
                  </a:lnTo>
                  <a:lnTo>
                    <a:pt x="852678" y="604373"/>
                  </a:lnTo>
                  <a:lnTo>
                    <a:pt x="911074" y="298627"/>
                  </a:lnTo>
                  <a:lnTo>
                    <a:pt x="923036" y="159651"/>
                  </a:lnTo>
                  <a:lnTo>
                    <a:pt x="721864" y="145652"/>
                  </a:lnTo>
                  <a:lnTo>
                    <a:pt x="577557" y="89555"/>
                  </a:lnTo>
                  <a:lnTo>
                    <a:pt x="490610" y="2859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55879" y="1122311"/>
              <a:ext cx="821055" cy="934719"/>
            </a:xfrm>
            <a:custGeom>
              <a:avLst/>
              <a:gdLst/>
              <a:ahLst/>
              <a:cxnLst/>
              <a:rect l="l" t="t" r="r" b="b"/>
              <a:pathLst>
                <a:path w="821054" h="934719">
                  <a:moveTo>
                    <a:pt x="410324" y="0"/>
                  </a:moveTo>
                  <a:lnTo>
                    <a:pt x="359021" y="39211"/>
                  </a:lnTo>
                  <a:lnTo>
                    <a:pt x="325129" y="60425"/>
                  </a:lnTo>
                  <a:lnTo>
                    <a:pt x="285753" y="81293"/>
                  </a:lnTo>
                  <a:lnTo>
                    <a:pt x="240899" y="100752"/>
                  </a:lnTo>
                  <a:lnTo>
                    <a:pt x="190574" y="117738"/>
                  </a:lnTo>
                  <a:lnTo>
                    <a:pt x="134786" y="131189"/>
                  </a:lnTo>
                  <a:lnTo>
                    <a:pt x="73540" y="140040"/>
                  </a:lnTo>
                  <a:lnTo>
                    <a:pt x="6807" y="143230"/>
                  </a:lnTo>
                  <a:lnTo>
                    <a:pt x="0" y="143192"/>
                  </a:lnTo>
                  <a:lnTo>
                    <a:pt x="2888" y="175762"/>
                  </a:lnTo>
                  <a:lnTo>
                    <a:pt x="6947" y="214532"/>
                  </a:lnTo>
                  <a:lnTo>
                    <a:pt x="12348" y="258589"/>
                  </a:lnTo>
                  <a:lnTo>
                    <a:pt x="19267" y="307022"/>
                  </a:lnTo>
                  <a:lnTo>
                    <a:pt x="27877" y="358917"/>
                  </a:lnTo>
                  <a:lnTo>
                    <a:pt x="38353" y="413361"/>
                  </a:lnTo>
                  <a:lnTo>
                    <a:pt x="50867" y="469443"/>
                  </a:lnTo>
                  <a:lnTo>
                    <a:pt x="65595" y="526249"/>
                  </a:lnTo>
                  <a:lnTo>
                    <a:pt x="83560" y="585540"/>
                  </a:lnTo>
                  <a:lnTo>
                    <a:pt x="103091" y="640463"/>
                  </a:lnTo>
                  <a:lnTo>
                    <a:pt x="124155" y="690945"/>
                  </a:lnTo>
                  <a:lnTo>
                    <a:pt x="146717" y="736910"/>
                  </a:lnTo>
                  <a:lnTo>
                    <a:pt x="170744" y="778286"/>
                  </a:lnTo>
                  <a:lnTo>
                    <a:pt x="196202" y="814997"/>
                  </a:lnTo>
                  <a:lnTo>
                    <a:pt x="234046" y="858339"/>
                  </a:lnTo>
                  <a:lnTo>
                    <a:pt x="274188" y="891862"/>
                  </a:lnTo>
                  <a:lnTo>
                    <a:pt x="316820" y="915673"/>
                  </a:lnTo>
                  <a:lnTo>
                    <a:pt x="362135" y="929881"/>
                  </a:lnTo>
                  <a:lnTo>
                    <a:pt x="410324" y="934593"/>
                  </a:lnTo>
                  <a:lnTo>
                    <a:pt x="458508" y="929881"/>
                  </a:lnTo>
                  <a:lnTo>
                    <a:pt x="503822" y="915673"/>
                  </a:lnTo>
                  <a:lnTo>
                    <a:pt x="546456" y="891862"/>
                  </a:lnTo>
                  <a:lnTo>
                    <a:pt x="586601" y="858339"/>
                  </a:lnTo>
                  <a:lnTo>
                    <a:pt x="624446" y="814997"/>
                  </a:lnTo>
                  <a:lnTo>
                    <a:pt x="649903" y="778286"/>
                  </a:lnTo>
                  <a:lnTo>
                    <a:pt x="673928" y="736910"/>
                  </a:lnTo>
                  <a:lnTo>
                    <a:pt x="696488" y="690945"/>
                  </a:lnTo>
                  <a:lnTo>
                    <a:pt x="717551" y="640463"/>
                  </a:lnTo>
                  <a:lnTo>
                    <a:pt x="737083" y="585540"/>
                  </a:lnTo>
                  <a:lnTo>
                    <a:pt x="755053" y="526249"/>
                  </a:lnTo>
                  <a:lnTo>
                    <a:pt x="769780" y="469443"/>
                  </a:lnTo>
                  <a:lnTo>
                    <a:pt x="782295" y="413361"/>
                  </a:lnTo>
                  <a:lnTo>
                    <a:pt x="792771" y="358917"/>
                  </a:lnTo>
                  <a:lnTo>
                    <a:pt x="801382" y="307022"/>
                  </a:lnTo>
                  <a:lnTo>
                    <a:pt x="808303" y="258589"/>
                  </a:lnTo>
                  <a:lnTo>
                    <a:pt x="813706" y="214532"/>
                  </a:lnTo>
                  <a:lnTo>
                    <a:pt x="817768" y="175762"/>
                  </a:lnTo>
                  <a:lnTo>
                    <a:pt x="820661" y="143192"/>
                  </a:lnTo>
                  <a:lnTo>
                    <a:pt x="747109" y="140044"/>
                  </a:lnTo>
                  <a:lnTo>
                    <a:pt x="685856" y="131195"/>
                  </a:lnTo>
                  <a:lnTo>
                    <a:pt x="630063" y="117746"/>
                  </a:lnTo>
                  <a:lnTo>
                    <a:pt x="579736" y="100761"/>
                  </a:lnTo>
                  <a:lnTo>
                    <a:pt x="534882" y="81302"/>
                  </a:lnTo>
                  <a:lnTo>
                    <a:pt x="495507" y="60434"/>
                  </a:lnTo>
                  <a:lnTo>
                    <a:pt x="461618" y="39218"/>
                  </a:lnTo>
                  <a:lnTo>
                    <a:pt x="433222" y="18719"/>
                  </a:lnTo>
                  <a:lnTo>
                    <a:pt x="41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3754" y="1268216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455" y="0"/>
                  </a:moveTo>
                  <a:lnTo>
                    <a:pt x="245017" y="3827"/>
                  </a:lnTo>
                  <a:lnTo>
                    <a:pt x="200017" y="14908"/>
                  </a:lnTo>
                  <a:lnTo>
                    <a:pt x="158055" y="32640"/>
                  </a:lnTo>
                  <a:lnTo>
                    <a:pt x="119735" y="56422"/>
                  </a:lnTo>
                  <a:lnTo>
                    <a:pt x="85658" y="85651"/>
                  </a:lnTo>
                  <a:lnTo>
                    <a:pt x="56427" y="119726"/>
                  </a:lnTo>
                  <a:lnTo>
                    <a:pt x="32643" y="158045"/>
                  </a:lnTo>
                  <a:lnTo>
                    <a:pt x="14909" y="200005"/>
                  </a:lnTo>
                  <a:lnTo>
                    <a:pt x="3827" y="245005"/>
                  </a:lnTo>
                  <a:lnTo>
                    <a:pt x="0" y="292442"/>
                  </a:lnTo>
                  <a:lnTo>
                    <a:pt x="3827" y="339880"/>
                  </a:lnTo>
                  <a:lnTo>
                    <a:pt x="14909" y="384880"/>
                  </a:lnTo>
                  <a:lnTo>
                    <a:pt x="32643" y="426840"/>
                  </a:lnTo>
                  <a:lnTo>
                    <a:pt x="56427" y="465158"/>
                  </a:lnTo>
                  <a:lnTo>
                    <a:pt x="85658" y="499233"/>
                  </a:lnTo>
                  <a:lnTo>
                    <a:pt x="119735" y="528463"/>
                  </a:lnTo>
                  <a:lnTo>
                    <a:pt x="158055" y="552245"/>
                  </a:lnTo>
                  <a:lnTo>
                    <a:pt x="200017" y="569977"/>
                  </a:lnTo>
                  <a:lnTo>
                    <a:pt x="245017" y="581058"/>
                  </a:lnTo>
                  <a:lnTo>
                    <a:pt x="292455" y="584885"/>
                  </a:lnTo>
                  <a:lnTo>
                    <a:pt x="339889" y="581058"/>
                  </a:lnTo>
                  <a:lnTo>
                    <a:pt x="384887" y="569977"/>
                  </a:lnTo>
                  <a:lnTo>
                    <a:pt x="426847" y="552245"/>
                  </a:lnTo>
                  <a:lnTo>
                    <a:pt x="465166" y="528463"/>
                  </a:lnTo>
                  <a:lnTo>
                    <a:pt x="499241" y="499233"/>
                  </a:lnTo>
                  <a:lnTo>
                    <a:pt x="528472" y="465158"/>
                  </a:lnTo>
                  <a:lnTo>
                    <a:pt x="552255" y="426840"/>
                  </a:lnTo>
                  <a:lnTo>
                    <a:pt x="569989" y="384880"/>
                  </a:lnTo>
                  <a:lnTo>
                    <a:pt x="581070" y="339880"/>
                  </a:lnTo>
                  <a:lnTo>
                    <a:pt x="584898" y="292442"/>
                  </a:lnTo>
                  <a:lnTo>
                    <a:pt x="581070" y="245005"/>
                  </a:lnTo>
                  <a:lnTo>
                    <a:pt x="569989" y="200005"/>
                  </a:lnTo>
                  <a:lnTo>
                    <a:pt x="552255" y="158045"/>
                  </a:lnTo>
                  <a:lnTo>
                    <a:pt x="528472" y="119726"/>
                  </a:lnTo>
                  <a:lnTo>
                    <a:pt x="499241" y="85651"/>
                  </a:lnTo>
                  <a:lnTo>
                    <a:pt x="465166" y="56422"/>
                  </a:lnTo>
                  <a:lnTo>
                    <a:pt x="426847" y="32640"/>
                  </a:lnTo>
                  <a:lnTo>
                    <a:pt x="384887" y="14908"/>
                  </a:lnTo>
                  <a:lnTo>
                    <a:pt x="339889" y="3827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73760" y="136821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350356" y="0"/>
                  </a:moveTo>
                  <a:lnTo>
                    <a:pt x="337367" y="2526"/>
                  </a:lnTo>
                  <a:lnTo>
                    <a:pt x="325951" y="10106"/>
                  </a:lnTo>
                  <a:lnTo>
                    <a:pt x="192436" y="143608"/>
                  </a:lnTo>
                  <a:lnTo>
                    <a:pt x="58934" y="10106"/>
                  </a:lnTo>
                  <a:lnTo>
                    <a:pt x="47516" y="2526"/>
                  </a:lnTo>
                  <a:lnTo>
                    <a:pt x="34524" y="0"/>
                  </a:lnTo>
                  <a:lnTo>
                    <a:pt x="21533" y="2526"/>
                  </a:lnTo>
                  <a:lnTo>
                    <a:pt x="10115" y="10106"/>
                  </a:lnTo>
                  <a:lnTo>
                    <a:pt x="2528" y="21529"/>
                  </a:lnTo>
                  <a:lnTo>
                    <a:pt x="0" y="34521"/>
                  </a:lnTo>
                  <a:lnTo>
                    <a:pt x="2528" y="47514"/>
                  </a:lnTo>
                  <a:lnTo>
                    <a:pt x="10115" y="58937"/>
                  </a:lnTo>
                  <a:lnTo>
                    <a:pt x="143617" y="192439"/>
                  </a:lnTo>
                  <a:lnTo>
                    <a:pt x="10115" y="325942"/>
                  </a:lnTo>
                  <a:lnTo>
                    <a:pt x="2528" y="337365"/>
                  </a:lnTo>
                  <a:lnTo>
                    <a:pt x="0" y="350358"/>
                  </a:lnTo>
                  <a:lnTo>
                    <a:pt x="2528" y="363350"/>
                  </a:lnTo>
                  <a:lnTo>
                    <a:pt x="34524" y="384883"/>
                  </a:lnTo>
                  <a:lnTo>
                    <a:pt x="41119" y="384251"/>
                  </a:lnTo>
                  <a:lnTo>
                    <a:pt x="47515" y="382357"/>
                  </a:lnTo>
                  <a:lnTo>
                    <a:pt x="53518" y="379198"/>
                  </a:lnTo>
                  <a:lnTo>
                    <a:pt x="58934" y="374773"/>
                  </a:lnTo>
                  <a:lnTo>
                    <a:pt x="192436" y="241271"/>
                  </a:lnTo>
                  <a:lnTo>
                    <a:pt x="325951" y="374773"/>
                  </a:lnTo>
                  <a:lnTo>
                    <a:pt x="331362" y="379198"/>
                  </a:lnTo>
                  <a:lnTo>
                    <a:pt x="337365" y="382357"/>
                  </a:lnTo>
                  <a:lnTo>
                    <a:pt x="343764" y="384251"/>
                  </a:lnTo>
                  <a:lnTo>
                    <a:pt x="350361" y="384883"/>
                  </a:lnTo>
                  <a:lnTo>
                    <a:pt x="356955" y="384251"/>
                  </a:lnTo>
                  <a:lnTo>
                    <a:pt x="384886" y="350358"/>
                  </a:lnTo>
                  <a:lnTo>
                    <a:pt x="382357" y="337365"/>
                  </a:lnTo>
                  <a:lnTo>
                    <a:pt x="374770" y="325942"/>
                  </a:lnTo>
                  <a:lnTo>
                    <a:pt x="241268" y="192439"/>
                  </a:lnTo>
                  <a:lnTo>
                    <a:pt x="374770" y="58937"/>
                  </a:lnTo>
                  <a:lnTo>
                    <a:pt x="382357" y="47514"/>
                  </a:lnTo>
                  <a:lnTo>
                    <a:pt x="384886" y="34521"/>
                  </a:lnTo>
                  <a:lnTo>
                    <a:pt x="382357" y="21529"/>
                  </a:lnTo>
                  <a:lnTo>
                    <a:pt x="374770" y="10106"/>
                  </a:lnTo>
                  <a:lnTo>
                    <a:pt x="363347" y="2526"/>
                  </a:lnTo>
                  <a:lnTo>
                    <a:pt x="35035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399509" y="5072881"/>
            <a:ext cx="5162550" cy="1005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20"/>
              </a:spcBef>
            </a:pP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Относитесь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подозрением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к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письмам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(сообщениям) с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неизвестными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ссылками</a:t>
            </a:r>
            <a:r>
              <a:rPr sz="2100" b="1" spc="-2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файлами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для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скачивания!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523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131" y="1017346"/>
            <a:ext cx="9563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ПОПУЛЯРНЫЕ</a:t>
            </a:r>
            <a:r>
              <a:rPr spc="-60" dirty="0"/>
              <a:t> </a:t>
            </a:r>
            <a:r>
              <a:rPr dirty="0"/>
              <a:t>УЛОВКИ</a:t>
            </a:r>
            <a:r>
              <a:rPr spc="-55" dirty="0"/>
              <a:t> </a:t>
            </a:r>
            <a:r>
              <a:rPr dirty="0"/>
              <a:t>МОШЕННИКОВ</a:t>
            </a:r>
            <a:r>
              <a:rPr spc="-5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ИНТЕРНЕТЕ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8520" y="1694271"/>
            <a:ext cx="4557395" cy="479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8325" indent="8255">
              <a:lnSpc>
                <a:spcPct val="1437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Интернет-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магазины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аукционы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опросы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4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Восстановление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кредитной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истории</a:t>
            </a:r>
            <a:endParaRPr sz="2000">
              <a:latin typeface="Arial"/>
              <a:cs typeface="Arial"/>
            </a:endParaRPr>
          </a:p>
          <a:p>
            <a:pPr marL="20955" marR="349250">
              <a:lnSpc>
                <a:spcPct val="79200"/>
              </a:lnSpc>
              <a:spcBef>
                <a:spcPts val="1575"/>
              </a:spcBef>
            </a:pP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Сообщение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крупном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выигрыше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выплате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от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государства</a:t>
            </a:r>
            <a:endParaRPr sz="2000">
              <a:latin typeface="Arial"/>
              <a:cs typeface="Arial"/>
            </a:endParaRPr>
          </a:p>
          <a:p>
            <a:pPr marL="20955" marR="150495">
              <a:lnSpc>
                <a:spcPct val="144200"/>
              </a:lnSpc>
              <a:spcBef>
                <a:spcPts val="330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Заманчивое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работе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Льготные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кредиты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95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Туристические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путевки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со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скидкой</a:t>
            </a:r>
            <a:endParaRPr sz="2000">
              <a:latin typeface="Arial"/>
              <a:cs typeface="Arial"/>
            </a:endParaRPr>
          </a:p>
          <a:p>
            <a:pPr marL="20955" marR="234950">
              <a:lnSpc>
                <a:spcPct val="79200"/>
              </a:lnSpc>
              <a:spcBef>
                <a:spcPts val="1789"/>
              </a:spcBef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Сбор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«пожертвований»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детей, больных,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животных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так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далее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  <a:spcBef>
                <a:spcPts val="875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вложиться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высокодоходные</a:t>
            </a:r>
            <a:r>
              <a:rPr sz="20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инвестиции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1511" y="1791827"/>
            <a:ext cx="5310505" cy="3387725"/>
            <a:chOff x="6881511" y="1791827"/>
            <a:chExt cx="5310505" cy="3387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609" y="3215732"/>
              <a:ext cx="2584780" cy="18222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81511" y="4944134"/>
              <a:ext cx="4313555" cy="104775"/>
            </a:xfrm>
            <a:custGeom>
              <a:avLst/>
              <a:gdLst/>
              <a:ahLst/>
              <a:cxnLst/>
              <a:rect l="l" t="t" r="r" b="b"/>
              <a:pathLst>
                <a:path w="4313555" h="104775">
                  <a:moveTo>
                    <a:pt x="4213339" y="0"/>
                  </a:moveTo>
                  <a:lnTo>
                    <a:pt x="100164" y="0"/>
                  </a:lnTo>
                  <a:lnTo>
                    <a:pt x="61159" y="5668"/>
                  </a:lnTo>
                  <a:lnTo>
                    <a:pt x="29322" y="21123"/>
                  </a:lnTo>
                  <a:lnTo>
                    <a:pt x="7865" y="44041"/>
                  </a:lnTo>
                  <a:lnTo>
                    <a:pt x="0" y="72097"/>
                  </a:lnTo>
                  <a:lnTo>
                    <a:pt x="0" y="104228"/>
                  </a:lnTo>
                  <a:lnTo>
                    <a:pt x="4313504" y="104228"/>
                  </a:lnTo>
                  <a:lnTo>
                    <a:pt x="4313504" y="72097"/>
                  </a:lnTo>
                  <a:lnTo>
                    <a:pt x="4305629" y="44025"/>
                  </a:lnTo>
                  <a:lnTo>
                    <a:pt x="4284157" y="21108"/>
                  </a:lnTo>
                  <a:lnTo>
                    <a:pt x="4252317" y="5662"/>
                  </a:lnTo>
                  <a:lnTo>
                    <a:pt x="4213339" y="0"/>
                  </a:lnTo>
                  <a:close/>
                </a:path>
              </a:pathLst>
            </a:custGeom>
            <a:solidFill>
              <a:srgbClr val="6F5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8916" y="4111815"/>
              <a:ext cx="103505" cy="505459"/>
            </a:xfrm>
            <a:custGeom>
              <a:avLst/>
              <a:gdLst/>
              <a:ahLst/>
              <a:cxnLst/>
              <a:rect l="l" t="t" r="r" b="b"/>
              <a:pathLst>
                <a:path w="103504" h="505460">
                  <a:moveTo>
                    <a:pt x="98691" y="0"/>
                  </a:moveTo>
                  <a:lnTo>
                    <a:pt x="97066" y="1117"/>
                  </a:lnTo>
                  <a:lnTo>
                    <a:pt x="0" y="503161"/>
                  </a:lnTo>
                  <a:lnTo>
                    <a:pt x="1104" y="504799"/>
                  </a:lnTo>
                  <a:lnTo>
                    <a:pt x="3568" y="505180"/>
                  </a:lnTo>
                  <a:lnTo>
                    <a:pt x="4965" y="505091"/>
                  </a:lnTo>
                  <a:lnTo>
                    <a:pt x="6172" y="504088"/>
                  </a:lnTo>
                  <a:lnTo>
                    <a:pt x="103200" y="2286"/>
                  </a:lnTo>
                  <a:lnTo>
                    <a:pt x="102095" y="660"/>
                  </a:lnTo>
                  <a:lnTo>
                    <a:pt x="98691" y="0"/>
                  </a:lnTo>
                  <a:close/>
                </a:path>
              </a:pathLst>
            </a:custGeom>
            <a:solidFill>
              <a:srgbClr val="DDD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108" y="3961409"/>
              <a:ext cx="1939925" cy="984885"/>
            </a:xfrm>
            <a:custGeom>
              <a:avLst/>
              <a:gdLst/>
              <a:ahLst/>
              <a:cxnLst/>
              <a:rect l="l" t="t" r="r" b="b"/>
              <a:pathLst>
                <a:path w="1939925" h="984885">
                  <a:moveTo>
                    <a:pt x="1939848" y="942428"/>
                  </a:moveTo>
                  <a:lnTo>
                    <a:pt x="1465961" y="905027"/>
                  </a:lnTo>
                  <a:lnTo>
                    <a:pt x="1331658" y="61455"/>
                  </a:lnTo>
                  <a:lnTo>
                    <a:pt x="1323213" y="36182"/>
                  </a:lnTo>
                  <a:lnTo>
                    <a:pt x="1307503" y="16802"/>
                  </a:lnTo>
                  <a:lnTo>
                    <a:pt x="1285798" y="4381"/>
                  </a:lnTo>
                  <a:lnTo>
                    <a:pt x="1259408" y="0"/>
                  </a:lnTo>
                  <a:lnTo>
                    <a:pt x="38684" y="812"/>
                  </a:lnTo>
                  <a:lnTo>
                    <a:pt x="22872" y="4826"/>
                  </a:lnTo>
                  <a:lnTo>
                    <a:pt x="9804" y="15278"/>
                  </a:lnTo>
                  <a:lnTo>
                    <a:pt x="1511" y="29794"/>
                  </a:lnTo>
                  <a:lnTo>
                    <a:pt x="0" y="45986"/>
                  </a:lnTo>
                  <a:lnTo>
                    <a:pt x="143078" y="944803"/>
                  </a:lnTo>
                  <a:lnTo>
                    <a:pt x="148374" y="960310"/>
                  </a:lnTo>
                  <a:lnTo>
                    <a:pt x="158102" y="972604"/>
                  </a:lnTo>
                  <a:lnTo>
                    <a:pt x="171170" y="980694"/>
                  </a:lnTo>
                  <a:lnTo>
                    <a:pt x="186499" y="983615"/>
                  </a:lnTo>
                  <a:lnTo>
                    <a:pt x="1051725" y="983018"/>
                  </a:lnTo>
                  <a:lnTo>
                    <a:pt x="1051763" y="984478"/>
                  </a:lnTo>
                  <a:lnTo>
                    <a:pt x="1911273" y="983919"/>
                  </a:lnTo>
                  <a:lnTo>
                    <a:pt x="1922399" y="980617"/>
                  </a:lnTo>
                  <a:lnTo>
                    <a:pt x="1931479" y="971715"/>
                  </a:lnTo>
                  <a:lnTo>
                    <a:pt x="1937600" y="958532"/>
                  </a:lnTo>
                  <a:lnTo>
                    <a:pt x="1939848" y="942428"/>
                  </a:lnTo>
                  <a:close/>
                </a:path>
              </a:pathLst>
            </a:custGeom>
            <a:solidFill>
              <a:srgbClr val="645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3110" y="4018737"/>
              <a:ext cx="1428115" cy="913765"/>
            </a:xfrm>
            <a:custGeom>
              <a:avLst/>
              <a:gdLst/>
              <a:ahLst/>
              <a:cxnLst/>
              <a:rect l="l" t="t" r="r" b="b"/>
              <a:pathLst>
                <a:path w="1428115" h="913764">
                  <a:moveTo>
                    <a:pt x="365442" y="885469"/>
                  </a:moveTo>
                  <a:lnTo>
                    <a:pt x="359651" y="879678"/>
                  </a:lnTo>
                  <a:lnTo>
                    <a:pt x="359206" y="879690"/>
                  </a:lnTo>
                  <a:lnTo>
                    <a:pt x="359206" y="888961"/>
                  </a:lnTo>
                  <a:lnTo>
                    <a:pt x="359206" y="904316"/>
                  </a:lnTo>
                  <a:lnTo>
                    <a:pt x="356146" y="907376"/>
                  </a:lnTo>
                  <a:lnTo>
                    <a:pt x="206895" y="907503"/>
                  </a:lnTo>
                  <a:lnTo>
                    <a:pt x="203898" y="904506"/>
                  </a:lnTo>
                  <a:lnTo>
                    <a:pt x="203898" y="889088"/>
                  </a:lnTo>
                  <a:lnTo>
                    <a:pt x="206959" y="886040"/>
                  </a:lnTo>
                  <a:lnTo>
                    <a:pt x="356146" y="885926"/>
                  </a:lnTo>
                  <a:lnTo>
                    <a:pt x="359206" y="888961"/>
                  </a:lnTo>
                  <a:lnTo>
                    <a:pt x="359206" y="879690"/>
                  </a:lnTo>
                  <a:lnTo>
                    <a:pt x="203454" y="879792"/>
                  </a:lnTo>
                  <a:lnTo>
                    <a:pt x="197777" y="885469"/>
                  </a:lnTo>
                  <a:lnTo>
                    <a:pt x="197650" y="907935"/>
                  </a:lnTo>
                  <a:lnTo>
                    <a:pt x="203454" y="913739"/>
                  </a:lnTo>
                  <a:lnTo>
                    <a:pt x="359651" y="913612"/>
                  </a:lnTo>
                  <a:lnTo>
                    <a:pt x="365328" y="907935"/>
                  </a:lnTo>
                  <a:lnTo>
                    <a:pt x="365442" y="907503"/>
                  </a:lnTo>
                  <a:lnTo>
                    <a:pt x="365442" y="885913"/>
                  </a:lnTo>
                  <a:lnTo>
                    <a:pt x="365442" y="885469"/>
                  </a:lnTo>
                  <a:close/>
                </a:path>
                <a:path w="1428115" h="913764">
                  <a:moveTo>
                    <a:pt x="1428064" y="859713"/>
                  </a:moveTo>
                  <a:lnTo>
                    <a:pt x="1399781" y="859739"/>
                  </a:lnTo>
                  <a:lnTo>
                    <a:pt x="1392034" y="849223"/>
                  </a:lnTo>
                  <a:lnTo>
                    <a:pt x="1392034" y="859739"/>
                  </a:lnTo>
                  <a:lnTo>
                    <a:pt x="135801" y="860577"/>
                  </a:lnTo>
                  <a:lnTo>
                    <a:pt x="228142" y="618858"/>
                  </a:lnTo>
                  <a:lnTo>
                    <a:pt x="1214272" y="618172"/>
                  </a:lnTo>
                  <a:lnTo>
                    <a:pt x="1392034" y="859739"/>
                  </a:lnTo>
                  <a:lnTo>
                    <a:pt x="1392034" y="849223"/>
                  </a:lnTo>
                  <a:lnTo>
                    <a:pt x="1218996" y="614070"/>
                  </a:lnTo>
                  <a:lnTo>
                    <a:pt x="1234008" y="330"/>
                  </a:lnTo>
                  <a:lnTo>
                    <a:pt x="1227772" y="177"/>
                  </a:lnTo>
                  <a:lnTo>
                    <a:pt x="1212799" y="611949"/>
                  </a:lnTo>
                  <a:lnTo>
                    <a:pt x="228168" y="612622"/>
                  </a:lnTo>
                  <a:lnTo>
                    <a:pt x="5854" y="0"/>
                  </a:lnTo>
                  <a:lnTo>
                    <a:pt x="0" y="2133"/>
                  </a:lnTo>
                  <a:lnTo>
                    <a:pt x="222656" y="615721"/>
                  </a:lnTo>
                  <a:lnTo>
                    <a:pt x="129108" y="860577"/>
                  </a:lnTo>
                  <a:lnTo>
                    <a:pt x="104063" y="860590"/>
                  </a:lnTo>
                  <a:lnTo>
                    <a:pt x="104063" y="866825"/>
                  </a:lnTo>
                  <a:lnTo>
                    <a:pt x="1428064" y="865949"/>
                  </a:lnTo>
                  <a:lnTo>
                    <a:pt x="1428064" y="859713"/>
                  </a:lnTo>
                  <a:close/>
                </a:path>
              </a:pathLst>
            </a:custGeom>
            <a:solidFill>
              <a:srgbClr val="9C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6865" y="1791827"/>
              <a:ext cx="2925135" cy="33874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01284" y="2267512"/>
              <a:ext cx="954405" cy="499109"/>
            </a:xfrm>
            <a:custGeom>
              <a:avLst/>
              <a:gdLst/>
              <a:ahLst/>
              <a:cxnLst/>
              <a:rect l="l" t="t" r="r" b="b"/>
              <a:pathLst>
                <a:path w="954404" h="499110">
                  <a:moveTo>
                    <a:pt x="863257" y="0"/>
                  </a:moveTo>
                  <a:lnTo>
                    <a:pt x="91135" y="0"/>
                  </a:lnTo>
                  <a:lnTo>
                    <a:pt x="55699" y="7112"/>
                  </a:lnTo>
                  <a:lnTo>
                    <a:pt x="26727" y="26498"/>
                  </a:lnTo>
                  <a:lnTo>
                    <a:pt x="7174" y="55228"/>
                  </a:lnTo>
                  <a:lnTo>
                    <a:pt x="0" y="90373"/>
                  </a:lnTo>
                  <a:lnTo>
                    <a:pt x="0" y="408343"/>
                  </a:lnTo>
                  <a:lnTo>
                    <a:pt x="7174" y="443480"/>
                  </a:lnTo>
                  <a:lnTo>
                    <a:pt x="26727" y="472206"/>
                  </a:lnTo>
                  <a:lnTo>
                    <a:pt x="55699" y="491591"/>
                  </a:lnTo>
                  <a:lnTo>
                    <a:pt x="91135" y="498703"/>
                  </a:lnTo>
                  <a:lnTo>
                    <a:pt x="863257" y="498703"/>
                  </a:lnTo>
                  <a:lnTo>
                    <a:pt x="898697" y="491591"/>
                  </a:lnTo>
                  <a:lnTo>
                    <a:pt x="927669" y="472206"/>
                  </a:lnTo>
                  <a:lnTo>
                    <a:pt x="947219" y="443480"/>
                  </a:lnTo>
                  <a:lnTo>
                    <a:pt x="954392" y="408343"/>
                  </a:lnTo>
                  <a:lnTo>
                    <a:pt x="954392" y="90373"/>
                  </a:lnTo>
                  <a:lnTo>
                    <a:pt x="947219" y="55228"/>
                  </a:lnTo>
                  <a:lnTo>
                    <a:pt x="927669" y="26498"/>
                  </a:lnTo>
                  <a:lnTo>
                    <a:pt x="898697" y="7112"/>
                  </a:lnTo>
                  <a:lnTo>
                    <a:pt x="863257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768" y="2465787"/>
              <a:ext cx="102920" cy="102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8755" y="2465787"/>
              <a:ext cx="102920" cy="102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844" y="2465787"/>
              <a:ext cx="102920" cy="102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8471" y="2751573"/>
              <a:ext cx="79298" cy="786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8673" y="2852155"/>
              <a:ext cx="55880" cy="55244"/>
            </a:xfrm>
            <a:custGeom>
              <a:avLst/>
              <a:gdLst/>
              <a:ahLst/>
              <a:cxnLst/>
              <a:rect l="l" t="t" r="r" b="b"/>
              <a:pathLst>
                <a:path w="55879" h="55244">
                  <a:moveTo>
                    <a:pt x="27673" y="0"/>
                  </a:moveTo>
                  <a:lnTo>
                    <a:pt x="16914" y="2159"/>
                  </a:lnTo>
                  <a:lnTo>
                    <a:pt x="8116" y="8045"/>
                  </a:lnTo>
                  <a:lnTo>
                    <a:pt x="2179" y="16769"/>
                  </a:lnTo>
                  <a:lnTo>
                    <a:pt x="0" y="27444"/>
                  </a:lnTo>
                  <a:lnTo>
                    <a:pt x="2179" y="38114"/>
                  </a:lnTo>
                  <a:lnTo>
                    <a:pt x="8116" y="46839"/>
                  </a:lnTo>
                  <a:lnTo>
                    <a:pt x="16914" y="52728"/>
                  </a:lnTo>
                  <a:lnTo>
                    <a:pt x="27673" y="54889"/>
                  </a:lnTo>
                  <a:lnTo>
                    <a:pt x="38439" y="52728"/>
                  </a:lnTo>
                  <a:lnTo>
                    <a:pt x="47240" y="46839"/>
                  </a:lnTo>
                  <a:lnTo>
                    <a:pt x="48530" y="44945"/>
                  </a:lnTo>
                  <a:lnTo>
                    <a:pt x="17945" y="44945"/>
                  </a:lnTo>
                  <a:lnTo>
                    <a:pt x="10032" y="37096"/>
                  </a:lnTo>
                  <a:lnTo>
                    <a:pt x="10032" y="17792"/>
                  </a:lnTo>
                  <a:lnTo>
                    <a:pt x="17945" y="9944"/>
                  </a:lnTo>
                  <a:lnTo>
                    <a:pt x="48533" y="9944"/>
                  </a:lnTo>
                  <a:lnTo>
                    <a:pt x="47240" y="8045"/>
                  </a:lnTo>
                  <a:lnTo>
                    <a:pt x="38439" y="2159"/>
                  </a:lnTo>
                  <a:lnTo>
                    <a:pt x="27673" y="0"/>
                  </a:lnTo>
                  <a:close/>
                </a:path>
                <a:path w="55879" h="55244">
                  <a:moveTo>
                    <a:pt x="48533" y="9944"/>
                  </a:moveTo>
                  <a:lnTo>
                    <a:pt x="37414" y="9944"/>
                  </a:lnTo>
                  <a:lnTo>
                    <a:pt x="45326" y="17792"/>
                  </a:lnTo>
                  <a:lnTo>
                    <a:pt x="45326" y="37096"/>
                  </a:lnTo>
                  <a:lnTo>
                    <a:pt x="37414" y="44945"/>
                  </a:lnTo>
                  <a:lnTo>
                    <a:pt x="48530" y="44945"/>
                  </a:lnTo>
                  <a:lnTo>
                    <a:pt x="53180" y="38114"/>
                  </a:lnTo>
                  <a:lnTo>
                    <a:pt x="55359" y="27444"/>
                  </a:lnTo>
                  <a:lnTo>
                    <a:pt x="53180" y="16769"/>
                  </a:lnTo>
                  <a:lnTo>
                    <a:pt x="48533" y="9944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973" y="2705196"/>
              <a:ext cx="480059" cy="251460"/>
            </a:xfrm>
            <a:custGeom>
              <a:avLst/>
              <a:gdLst/>
              <a:ahLst/>
              <a:cxnLst/>
              <a:rect l="l" t="t" r="r" b="b"/>
              <a:pathLst>
                <a:path w="480059" h="251460">
                  <a:moveTo>
                    <a:pt x="434213" y="0"/>
                  </a:moveTo>
                  <a:lnTo>
                    <a:pt x="45834" y="0"/>
                  </a:lnTo>
                  <a:lnTo>
                    <a:pt x="28010" y="3578"/>
                  </a:lnTo>
                  <a:lnTo>
                    <a:pt x="13439" y="13330"/>
                  </a:lnTo>
                  <a:lnTo>
                    <a:pt x="3607" y="27780"/>
                  </a:lnTo>
                  <a:lnTo>
                    <a:pt x="0" y="45453"/>
                  </a:lnTo>
                  <a:lnTo>
                    <a:pt x="0" y="205397"/>
                  </a:lnTo>
                  <a:lnTo>
                    <a:pt x="3607" y="223070"/>
                  </a:lnTo>
                  <a:lnTo>
                    <a:pt x="13439" y="237520"/>
                  </a:lnTo>
                  <a:lnTo>
                    <a:pt x="28010" y="247271"/>
                  </a:lnTo>
                  <a:lnTo>
                    <a:pt x="45834" y="250850"/>
                  </a:lnTo>
                  <a:lnTo>
                    <a:pt x="434213" y="250850"/>
                  </a:lnTo>
                  <a:lnTo>
                    <a:pt x="452038" y="247271"/>
                  </a:lnTo>
                  <a:lnTo>
                    <a:pt x="466613" y="237520"/>
                  </a:lnTo>
                  <a:lnTo>
                    <a:pt x="476450" y="223070"/>
                  </a:lnTo>
                  <a:lnTo>
                    <a:pt x="480059" y="205397"/>
                  </a:lnTo>
                  <a:lnTo>
                    <a:pt x="480059" y="45453"/>
                  </a:lnTo>
                  <a:lnTo>
                    <a:pt x="476450" y="27780"/>
                  </a:lnTo>
                  <a:lnTo>
                    <a:pt x="466613" y="13330"/>
                  </a:lnTo>
                  <a:lnTo>
                    <a:pt x="452038" y="3578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62710" y="2804934"/>
              <a:ext cx="227329" cy="51435"/>
            </a:xfrm>
            <a:custGeom>
              <a:avLst/>
              <a:gdLst/>
              <a:ahLst/>
              <a:cxnLst/>
              <a:rect l="l" t="t" r="r" b="b"/>
              <a:pathLst>
                <a:path w="227329" h="51435">
                  <a:moveTo>
                    <a:pt x="51765" y="25666"/>
                  </a:moveTo>
                  <a:lnTo>
                    <a:pt x="49720" y="15684"/>
                  </a:lnTo>
                  <a:lnTo>
                    <a:pt x="44170" y="7531"/>
                  </a:lnTo>
                  <a:lnTo>
                    <a:pt x="35941" y="2019"/>
                  </a:lnTo>
                  <a:lnTo>
                    <a:pt x="25882" y="0"/>
                  </a:lnTo>
                  <a:lnTo>
                    <a:pt x="15811" y="2019"/>
                  </a:lnTo>
                  <a:lnTo>
                    <a:pt x="7581" y="7531"/>
                  </a:lnTo>
                  <a:lnTo>
                    <a:pt x="2032" y="15684"/>
                  </a:lnTo>
                  <a:lnTo>
                    <a:pt x="0" y="25666"/>
                  </a:lnTo>
                  <a:lnTo>
                    <a:pt x="2032" y="35648"/>
                  </a:lnTo>
                  <a:lnTo>
                    <a:pt x="7581" y="43802"/>
                  </a:lnTo>
                  <a:lnTo>
                    <a:pt x="15811" y="49314"/>
                  </a:lnTo>
                  <a:lnTo>
                    <a:pt x="25882" y="51333"/>
                  </a:lnTo>
                  <a:lnTo>
                    <a:pt x="35941" y="49314"/>
                  </a:lnTo>
                  <a:lnTo>
                    <a:pt x="44170" y="43802"/>
                  </a:lnTo>
                  <a:lnTo>
                    <a:pt x="49720" y="35648"/>
                  </a:lnTo>
                  <a:lnTo>
                    <a:pt x="51765" y="25666"/>
                  </a:lnTo>
                  <a:close/>
                </a:path>
                <a:path w="227329" h="51435">
                  <a:moveTo>
                    <a:pt x="139331" y="25666"/>
                  </a:moveTo>
                  <a:lnTo>
                    <a:pt x="137287" y="15684"/>
                  </a:lnTo>
                  <a:lnTo>
                    <a:pt x="131737" y="7531"/>
                  </a:lnTo>
                  <a:lnTo>
                    <a:pt x="123507" y="2019"/>
                  </a:lnTo>
                  <a:lnTo>
                    <a:pt x="113449" y="0"/>
                  </a:lnTo>
                  <a:lnTo>
                    <a:pt x="103378" y="2019"/>
                  </a:lnTo>
                  <a:lnTo>
                    <a:pt x="95148" y="7531"/>
                  </a:lnTo>
                  <a:lnTo>
                    <a:pt x="89598" y="15684"/>
                  </a:lnTo>
                  <a:lnTo>
                    <a:pt x="87566" y="25666"/>
                  </a:lnTo>
                  <a:lnTo>
                    <a:pt x="89598" y="35648"/>
                  </a:lnTo>
                  <a:lnTo>
                    <a:pt x="95148" y="43802"/>
                  </a:lnTo>
                  <a:lnTo>
                    <a:pt x="103378" y="49314"/>
                  </a:lnTo>
                  <a:lnTo>
                    <a:pt x="113449" y="51333"/>
                  </a:lnTo>
                  <a:lnTo>
                    <a:pt x="123507" y="49314"/>
                  </a:lnTo>
                  <a:lnTo>
                    <a:pt x="131737" y="43802"/>
                  </a:lnTo>
                  <a:lnTo>
                    <a:pt x="137287" y="35648"/>
                  </a:lnTo>
                  <a:lnTo>
                    <a:pt x="139331" y="25666"/>
                  </a:lnTo>
                  <a:close/>
                </a:path>
                <a:path w="227329" h="51435">
                  <a:moveTo>
                    <a:pt x="226885" y="25666"/>
                  </a:moveTo>
                  <a:lnTo>
                    <a:pt x="224853" y="15684"/>
                  </a:lnTo>
                  <a:lnTo>
                    <a:pt x="219303" y="7531"/>
                  </a:lnTo>
                  <a:lnTo>
                    <a:pt x="211074" y="2019"/>
                  </a:lnTo>
                  <a:lnTo>
                    <a:pt x="201002" y="0"/>
                  </a:lnTo>
                  <a:lnTo>
                    <a:pt x="190944" y="2019"/>
                  </a:lnTo>
                  <a:lnTo>
                    <a:pt x="182714" y="7531"/>
                  </a:lnTo>
                  <a:lnTo>
                    <a:pt x="177165" y="15684"/>
                  </a:lnTo>
                  <a:lnTo>
                    <a:pt x="175120" y="25666"/>
                  </a:lnTo>
                  <a:lnTo>
                    <a:pt x="177165" y="35648"/>
                  </a:lnTo>
                  <a:lnTo>
                    <a:pt x="182714" y="43802"/>
                  </a:lnTo>
                  <a:lnTo>
                    <a:pt x="190944" y="49314"/>
                  </a:lnTo>
                  <a:lnTo>
                    <a:pt x="201002" y="51333"/>
                  </a:lnTo>
                  <a:lnTo>
                    <a:pt x="211074" y="49314"/>
                  </a:lnTo>
                  <a:lnTo>
                    <a:pt x="219303" y="43802"/>
                  </a:lnTo>
                  <a:lnTo>
                    <a:pt x="224853" y="35648"/>
                  </a:lnTo>
                  <a:lnTo>
                    <a:pt x="226885" y="25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75588" y="294868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951" y="0"/>
                  </a:moveTo>
                  <a:lnTo>
                    <a:pt x="12194" y="1555"/>
                  </a:lnTo>
                  <a:lnTo>
                    <a:pt x="5851" y="5795"/>
                  </a:lnTo>
                  <a:lnTo>
                    <a:pt x="1570" y="12081"/>
                  </a:lnTo>
                  <a:lnTo>
                    <a:pt x="0" y="19773"/>
                  </a:lnTo>
                  <a:lnTo>
                    <a:pt x="1570" y="27465"/>
                  </a:lnTo>
                  <a:lnTo>
                    <a:pt x="5851" y="33751"/>
                  </a:lnTo>
                  <a:lnTo>
                    <a:pt x="12194" y="37992"/>
                  </a:lnTo>
                  <a:lnTo>
                    <a:pt x="19951" y="39547"/>
                  </a:lnTo>
                  <a:lnTo>
                    <a:pt x="27701" y="37992"/>
                  </a:lnTo>
                  <a:lnTo>
                    <a:pt x="34040" y="33751"/>
                  </a:lnTo>
                  <a:lnTo>
                    <a:pt x="38320" y="27465"/>
                  </a:lnTo>
                  <a:lnTo>
                    <a:pt x="39890" y="19773"/>
                  </a:lnTo>
                  <a:lnTo>
                    <a:pt x="38320" y="12081"/>
                  </a:lnTo>
                  <a:lnTo>
                    <a:pt x="34040" y="5795"/>
                  </a:lnTo>
                  <a:lnTo>
                    <a:pt x="27701" y="1555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3632" y="3137028"/>
              <a:ext cx="345440" cy="342900"/>
            </a:xfrm>
            <a:custGeom>
              <a:avLst/>
              <a:gdLst/>
              <a:ahLst/>
              <a:cxnLst/>
              <a:rect l="l" t="t" r="r" b="b"/>
              <a:pathLst>
                <a:path w="345440" h="342900">
                  <a:moveTo>
                    <a:pt x="181014" y="0"/>
                  </a:moveTo>
                  <a:lnTo>
                    <a:pt x="134888" y="4095"/>
                  </a:lnTo>
                  <a:lnTo>
                    <a:pt x="91444" y="20125"/>
                  </a:lnTo>
                  <a:lnTo>
                    <a:pt x="54985" y="46008"/>
                  </a:lnTo>
                  <a:lnTo>
                    <a:pt x="26759" y="79790"/>
                  </a:lnTo>
                  <a:lnTo>
                    <a:pt x="8014" y="119518"/>
                  </a:lnTo>
                  <a:lnTo>
                    <a:pt x="0" y="163238"/>
                  </a:lnTo>
                  <a:lnTo>
                    <a:pt x="3964" y="208997"/>
                  </a:lnTo>
                  <a:lnTo>
                    <a:pt x="19959" y="252055"/>
                  </a:lnTo>
                  <a:lnTo>
                    <a:pt x="45909" y="288145"/>
                  </a:lnTo>
                  <a:lnTo>
                    <a:pt x="79849" y="316034"/>
                  </a:lnTo>
                  <a:lnTo>
                    <a:pt x="119816" y="334493"/>
                  </a:lnTo>
                  <a:lnTo>
                    <a:pt x="163844" y="342290"/>
                  </a:lnTo>
                  <a:lnTo>
                    <a:pt x="209970" y="338194"/>
                  </a:lnTo>
                  <a:lnTo>
                    <a:pt x="253414" y="322160"/>
                  </a:lnTo>
                  <a:lnTo>
                    <a:pt x="289874" y="296275"/>
                  </a:lnTo>
                  <a:lnTo>
                    <a:pt x="318100" y="262493"/>
                  </a:lnTo>
                  <a:lnTo>
                    <a:pt x="336844" y="222764"/>
                  </a:lnTo>
                  <a:lnTo>
                    <a:pt x="344859" y="179042"/>
                  </a:lnTo>
                  <a:lnTo>
                    <a:pt x="340895" y="133280"/>
                  </a:lnTo>
                  <a:lnTo>
                    <a:pt x="324899" y="90226"/>
                  </a:lnTo>
                  <a:lnTo>
                    <a:pt x="298949" y="54141"/>
                  </a:lnTo>
                  <a:lnTo>
                    <a:pt x="265009" y="26253"/>
                  </a:lnTo>
                  <a:lnTo>
                    <a:pt x="225042" y="7796"/>
                  </a:lnTo>
                  <a:lnTo>
                    <a:pt x="181014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251" y="3205942"/>
              <a:ext cx="187350" cy="194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84070" y="2073122"/>
              <a:ext cx="521334" cy="353695"/>
            </a:xfrm>
            <a:custGeom>
              <a:avLst/>
              <a:gdLst/>
              <a:ahLst/>
              <a:cxnLst/>
              <a:rect l="l" t="t" r="r" b="b"/>
              <a:pathLst>
                <a:path w="521334" h="353694">
                  <a:moveTo>
                    <a:pt x="139128" y="224663"/>
                  </a:moveTo>
                  <a:lnTo>
                    <a:pt x="92633" y="18732"/>
                  </a:lnTo>
                  <a:lnTo>
                    <a:pt x="0" y="44958"/>
                  </a:lnTo>
                  <a:lnTo>
                    <a:pt x="68364" y="244690"/>
                  </a:lnTo>
                  <a:lnTo>
                    <a:pt x="139128" y="224663"/>
                  </a:lnTo>
                  <a:close/>
                </a:path>
                <a:path w="521334" h="353694">
                  <a:moveTo>
                    <a:pt x="171107" y="315226"/>
                  </a:moveTo>
                  <a:lnTo>
                    <a:pt x="155917" y="274624"/>
                  </a:lnTo>
                  <a:lnTo>
                    <a:pt x="133108" y="265887"/>
                  </a:lnTo>
                  <a:lnTo>
                    <a:pt x="123583" y="266382"/>
                  </a:lnTo>
                  <a:lnTo>
                    <a:pt x="87630" y="282422"/>
                  </a:lnTo>
                  <a:lnTo>
                    <a:pt x="77520" y="304444"/>
                  </a:lnTo>
                  <a:lnTo>
                    <a:pt x="77647" y="313182"/>
                  </a:lnTo>
                  <a:lnTo>
                    <a:pt x="100076" y="349313"/>
                  </a:lnTo>
                  <a:lnTo>
                    <a:pt x="116687" y="353390"/>
                  </a:lnTo>
                  <a:lnTo>
                    <a:pt x="126136" y="352894"/>
                  </a:lnTo>
                  <a:lnTo>
                    <a:pt x="160921" y="337210"/>
                  </a:lnTo>
                  <a:lnTo>
                    <a:pt x="171107" y="315226"/>
                  </a:lnTo>
                  <a:close/>
                </a:path>
                <a:path w="521334" h="353694">
                  <a:moveTo>
                    <a:pt x="448157" y="293484"/>
                  </a:moveTo>
                  <a:lnTo>
                    <a:pt x="429628" y="257035"/>
                  </a:lnTo>
                  <a:lnTo>
                    <a:pt x="402031" y="250698"/>
                  </a:lnTo>
                  <a:lnTo>
                    <a:pt x="391121" y="251409"/>
                  </a:lnTo>
                  <a:lnTo>
                    <a:pt x="358000" y="275323"/>
                  </a:lnTo>
                  <a:lnTo>
                    <a:pt x="355015" y="293484"/>
                  </a:lnTo>
                  <a:lnTo>
                    <a:pt x="355790" y="303149"/>
                  </a:lnTo>
                  <a:lnTo>
                    <a:pt x="382371" y="333298"/>
                  </a:lnTo>
                  <a:lnTo>
                    <a:pt x="402031" y="336042"/>
                  </a:lnTo>
                  <a:lnTo>
                    <a:pt x="412165" y="335356"/>
                  </a:lnTo>
                  <a:lnTo>
                    <a:pt x="445071" y="311480"/>
                  </a:lnTo>
                  <a:lnTo>
                    <a:pt x="448157" y="293484"/>
                  </a:lnTo>
                  <a:close/>
                </a:path>
                <a:path w="521334" h="353694">
                  <a:moveTo>
                    <a:pt x="521030" y="81343"/>
                  </a:moveTo>
                  <a:lnTo>
                    <a:pt x="519747" y="68414"/>
                  </a:lnTo>
                  <a:lnTo>
                    <a:pt x="519264" y="63512"/>
                  </a:lnTo>
                  <a:lnTo>
                    <a:pt x="513956" y="47650"/>
                  </a:lnTo>
                  <a:lnTo>
                    <a:pt x="477240" y="12293"/>
                  </a:lnTo>
                  <a:lnTo>
                    <a:pt x="438251" y="1371"/>
                  </a:lnTo>
                  <a:lnTo>
                    <a:pt x="414743" y="0"/>
                  </a:lnTo>
                  <a:lnTo>
                    <a:pt x="384848" y="1981"/>
                  </a:lnTo>
                  <a:lnTo>
                    <a:pt x="355574" y="7924"/>
                  </a:lnTo>
                  <a:lnTo>
                    <a:pt x="326910" y="17805"/>
                  </a:lnTo>
                  <a:lnTo>
                    <a:pt x="298856" y="31648"/>
                  </a:lnTo>
                  <a:lnTo>
                    <a:pt x="329831" y="92265"/>
                  </a:lnTo>
                  <a:lnTo>
                    <a:pt x="351624" y="81838"/>
                  </a:lnTo>
                  <a:lnTo>
                    <a:pt x="372008" y="74383"/>
                  </a:lnTo>
                  <a:lnTo>
                    <a:pt x="390956" y="69913"/>
                  </a:lnTo>
                  <a:lnTo>
                    <a:pt x="408495" y="68414"/>
                  </a:lnTo>
                  <a:lnTo>
                    <a:pt x="417563" y="68414"/>
                  </a:lnTo>
                  <a:lnTo>
                    <a:pt x="424916" y="70231"/>
                  </a:lnTo>
                  <a:lnTo>
                    <a:pt x="436206" y="77520"/>
                  </a:lnTo>
                  <a:lnTo>
                    <a:pt x="439026" y="82448"/>
                  </a:lnTo>
                  <a:lnTo>
                    <a:pt x="439026" y="96570"/>
                  </a:lnTo>
                  <a:lnTo>
                    <a:pt x="405155" y="130136"/>
                  </a:lnTo>
                  <a:lnTo>
                    <a:pt x="394652" y="137325"/>
                  </a:lnTo>
                  <a:lnTo>
                    <a:pt x="369608" y="167398"/>
                  </a:lnTo>
                  <a:lnTo>
                    <a:pt x="364604" y="196329"/>
                  </a:lnTo>
                  <a:lnTo>
                    <a:pt x="364604" y="215493"/>
                  </a:lnTo>
                  <a:lnTo>
                    <a:pt x="433006" y="215493"/>
                  </a:lnTo>
                  <a:lnTo>
                    <a:pt x="433006" y="197739"/>
                  </a:lnTo>
                  <a:lnTo>
                    <a:pt x="434975" y="192201"/>
                  </a:lnTo>
                  <a:lnTo>
                    <a:pt x="468223" y="165354"/>
                  </a:lnTo>
                  <a:lnTo>
                    <a:pt x="481088" y="156425"/>
                  </a:lnTo>
                  <a:lnTo>
                    <a:pt x="508444" y="128028"/>
                  </a:lnTo>
                  <a:lnTo>
                    <a:pt x="520242" y="94373"/>
                  </a:lnTo>
                  <a:lnTo>
                    <a:pt x="521030" y="81343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4970" y="1967172"/>
            <a:ext cx="109855" cy="4225290"/>
            <a:chOff x="994970" y="1967172"/>
            <a:chExt cx="109855" cy="4225290"/>
          </a:xfrm>
        </p:grpSpPr>
        <p:sp>
          <p:nvSpPr>
            <p:cNvPr id="25" name="object 25"/>
            <p:cNvSpPr/>
            <p:nvPr/>
          </p:nvSpPr>
          <p:spPr>
            <a:xfrm>
              <a:off x="1050644" y="1999318"/>
              <a:ext cx="0" cy="4184015"/>
            </a:xfrm>
            <a:custGeom>
              <a:avLst/>
              <a:gdLst/>
              <a:ahLst/>
              <a:cxnLst/>
              <a:rect l="l" t="t" r="r" b="b"/>
              <a:pathLst>
                <a:path h="4184015">
                  <a:moveTo>
                    <a:pt x="0" y="0"/>
                  </a:moveTo>
                  <a:lnTo>
                    <a:pt x="0" y="4183697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643" y="1967172"/>
              <a:ext cx="108000" cy="108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2894664"/>
              <a:ext cx="108027" cy="1080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2405955"/>
              <a:ext cx="108027" cy="108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3435718"/>
              <a:ext cx="108027" cy="1080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970" y="4038144"/>
              <a:ext cx="108027" cy="1080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4498213"/>
              <a:ext cx="108027" cy="1080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4914535"/>
              <a:ext cx="108027" cy="1080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5487058"/>
              <a:ext cx="108027" cy="1080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6083948"/>
              <a:ext cx="108027" cy="10802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95890" y="5467945"/>
            <a:ext cx="4004310" cy="8483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320"/>
              </a:spcBef>
            </a:pPr>
            <a:r>
              <a:rPr sz="1900" b="1" dirty="0">
                <a:latin typeface="Arial"/>
                <a:cs typeface="Arial"/>
              </a:rPr>
              <a:t>Не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верьте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слепо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предложениям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Интернете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—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проверяйте </a:t>
            </a:r>
            <a:r>
              <a:rPr sz="1900" b="1" dirty="0">
                <a:latin typeface="Arial"/>
                <a:cs typeface="Arial"/>
              </a:rPr>
              <a:t>информацию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достоверность!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536" y="4671498"/>
            <a:ext cx="5291813" cy="1916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7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549" y="1013539"/>
            <a:ext cx="7865109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ПРОТИВОДЕЙСТВИЕ</a:t>
            </a:r>
            <a:r>
              <a:rPr spc="-90" dirty="0"/>
              <a:t> </a:t>
            </a:r>
            <a:r>
              <a:rPr spc="-10" dirty="0"/>
              <a:t>КИБЕРМОШЕННИКАМ: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526" y="4272173"/>
            <a:ext cx="161925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2164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Обмен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информацией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МВД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0841" y="4272173"/>
            <a:ext cx="1815464" cy="1315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Новый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порядок возврата похищенных денежных средств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832" y="4272173"/>
            <a:ext cx="207327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Самоограничение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операций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5303" y="4272173"/>
            <a:ext cx="152273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Отключение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каналов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ДБО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дропам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7250" y="4272173"/>
            <a:ext cx="1405255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635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Внедрение периода охлаждения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565" y="2660612"/>
            <a:ext cx="10871835" cy="1430655"/>
            <a:chOff x="477565" y="2660612"/>
            <a:chExt cx="10871835" cy="14306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5" y="2660612"/>
              <a:ext cx="10871598" cy="1430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0316" y="3846525"/>
              <a:ext cx="1489963" cy="184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6246" y="3799794"/>
              <a:ext cx="2042795" cy="95250"/>
            </a:xfrm>
            <a:custGeom>
              <a:avLst/>
              <a:gdLst/>
              <a:ahLst/>
              <a:cxnLst/>
              <a:rect l="l" t="t" r="r" b="b"/>
              <a:pathLst>
                <a:path w="2042795" h="95250">
                  <a:moveTo>
                    <a:pt x="1021245" y="0"/>
                  </a:moveTo>
                  <a:lnTo>
                    <a:pt x="941435" y="142"/>
                  </a:lnTo>
                  <a:lnTo>
                    <a:pt x="863305" y="563"/>
                  </a:lnTo>
                  <a:lnTo>
                    <a:pt x="787082" y="1251"/>
                  </a:lnTo>
                  <a:lnTo>
                    <a:pt x="712993" y="2196"/>
                  </a:lnTo>
                  <a:lnTo>
                    <a:pt x="641266" y="3387"/>
                  </a:lnTo>
                  <a:lnTo>
                    <a:pt x="572126" y="4814"/>
                  </a:lnTo>
                  <a:lnTo>
                    <a:pt x="505802" y="6467"/>
                  </a:lnTo>
                  <a:lnTo>
                    <a:pt x="442520" y="8335"/>
                  </a:lnTo>
                  <a:lnTo>
                    <a:pt x="382507" y="10406"/>
                  </a:lnTo>
                  <a:lnTo>
                    <a:pt x="325991" y="12672"/>
                  </a:lnTo>
                  <a:lnTo>
                    <a:pt x="273198" y="15121"/>
                  </a:lnTo>
                  <a:lnTo>
                    <a:pt x="224355" y="17742"/>
                  </a:lnTo>
                  <a:lnTo>
                    <a:pt x="179690" y="20526"/>
                  </a:lnTo>
                  <a:lnTo>
                    <a:pt x="139429" y="23462"/>
                  </a:lnTo>
                  <a:lnTo>
                    <a:pt x="73029" y="29745"/>
                  </a:lnTo>
                  <a:lnTo>
                    <a:pt x="26971" y="36509"/>
                  </a:lnTo>
                  <a:lnTo>
                    <a:pt x="0" y="47370"/>
                  </a:lnTo>
                  <a:lnTo>
                    <a:pt x="3072" y="51072"/>
                  </a:lnTo>
                  <a:lnTo>
                    <a:pt x="47344" y="61669"/>
                  </a:lnTo>
                  <a:lnTo>
                    <a:pt x="103800" y="68203"/>
                  </a:lnTo>
                  <a:lnTo>
                    <a:pt x="179690" y="74215"/>
                  </a:lnTo>
                  <a:lnTo>
                    <a:pt x="224355" y="76999"/>
                  </a:lnTo>
                  <a:lnTo>
                    <a:pt x="273198" y="79620"/>
                  </a:lnTo>
                  <a:lnTo>
                    <a:pt x="325991" y="82069"/>
                  </a:lnTo>
                  <a:lnTo>
                    <a:pt x="382507" y="84335"/>
                  </a:lnTo>
                  <a:lnTo>
                    <a:pt x="442520" y="86406"/>
                  </a:lnTo>
                  <a:lnTo>
                    <a:pt x="505802" y="88274"/>
                  </a:lnTo>
                  <a:lnTo>
                    <a:pt x="572126" y="89927"/>
                  </a:lnTo>
                  <a:lnTo>
                    <a:pt x="641266" y="91354"/>
                  </a:lnTo>
                  <a:lnTo>
                    <a:pt x="712993" y="92545"/>
                  </a:lnTo>
                  <a:lnTo>
                    <a:pt x="787082" y="93490"/>
                  </a:lnTo>
                  <a:lnTo>
                    <a:pt x="863305" y="94178"/>
                  </a:lnTo>
                  <a:lnTo>
                    <a:pt x="941435" y="94599"/>
                  </a:lnTo>
                  <a:lnTo>
                    <a:pt x="1021245" y="94741"/>
                  </a:lnTo>
                  <a:lnTo>
                    <a:pt x="1101055" y="94599"/>
                  </a:lnTo>
                  <a:lnTo>
                    <a:pt x="1179184" y="94178"/>
                  </a:lnTo>
                  <a:lnTo>
                    <a:pt x="1255407" y="93490"/>
                  </a:lnTo>
                  <a:lnTo>
                    <a:pt x="1329496" y="92545"/>
                  </a:lnTo>
                  <a:lnTo>
                    <a:pt x="1401224" y="91354"/>
                  </a:lnTo>
                  <a:lnTo>
                    <a:pt x="1470363" y="89927"/>
                  </a:lnTo>
                  <a:lnTo>
                    <a:pt x="1536687" y="88274"/>
                  </a:lnTo>
                  <a:lnTo>
                    <a:pt x="1599969" y="86406"/>
                  </a:lnTo>
                  <a:lnTo>
                    <a:pt x="1659982" y="84335"/>
                  </a:lnTo>
                  <a:lnTo>
                    <a:pt x="1716498" y="82069"/>
                  </a:lnTo>
                  <a:lnTo>
                    <a:pt x="1769291" y="79620"/>
                  </a:lnTo>
                  <a:lnTo>
                    <a:pt x="1818134" y="76999"/>
                  </a:lnTo>
                  <a:lnTo>
                    <a:pt x="1862799" y="74215"/>
                  </a:lnTo>
                  <a:lnTo>
                    <a:pt x="1903060" y="71279"/>
                  </a:lnTo>
                  <a:lnTo>
                    <a:pt x="1969460" y="64996"/>
                  </a:lnTo>
                  <a:lnTo>
                    <a:pt x="2015518" y="58232"/>
                  </a:lnTo>
                  <a:lnTo>
                    <a:pt x="2042490" y="47370"/>
                  </a:lnTo>
                  <a:lnTo>
                    <a:pt x="2039417" y="43669"/>
                  </a:lnTo>
                  <a:lnTo>
                    <a:pt x="1995145" y="33072"/>
                  </a:lnTo>
                  <a:lnTo>
                    <a:pt x="1938689" y="26538"/>
                  </a:lnTo>
                  <a:lnTo>
                    <a:pt x="1862799" y="20526"/>
                  </a:lnTo>
                  <a:lnTo>
                    <a:pt x="1818134" y="17742"/>
                  </a:lnTo>
                  <a:lnTo>
                    <a:pt x="1769291" y="15121"/>
                  </a:lnTo>
                  <a:lnTo>
                    <a:pt x="1716498" y="12672"/>
                  </a:lnTo>
                  <a:lnTo>
                    <a:pt x="1659982" y="10406"/>
                  </a:lnTo>
                  <a:lnTo>
                    <a:pt x="1599969" y="8335"/>
                  </a:lnTo>
                  <a:lnTo>
                    <a:pt x="1536687" y="6467"/>
                  </a:lnTo>
                  <a:lnTo>
                    <a:pt x="1470363" y="4814"/>
                  </a:lnTo>
                  <a:lnTo>
                    <a:pt x="1401224" y="3387"/>
                  </a:lnTo>
                  <a:lnTo>
                    <a:pt x="1329496" y="2196"/>
                  </a:lnTo>
                  <a:lnTo>
                    <a:pt x="1255407" y="1251"/>
                  </a:lnTo>
                  <a:lnTo>
                    <a:pt x="1179184" y="563"/>
                  </a:lnTo>
                  <a:lnTo>
                    <a:pt x="1101055" y="142"/>
                  </a:lnTo>
                  <a:lnTo>
                    <a:pt x="1021245" y="0"/>
                  </a:lnTo>
                  <a:close/>
                </a:path>
              </a:pathLst>
            </a:custGeom>
            <a:solidFill>
              <a:srgbClr val="FBFBFC">
                <a:alpha val="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2756" y="3800715"/>
              <a:ext cx="2030095" cy="93345"/>
            </a:xfrm>
            <a:custGeom>
              <a:avLst/>
              <a:gdLst/>
              <a:ahLst/>
              <a:cxnLst/>
              <a:rect l="l" t="t" r="r" b="b"/>
              <a:pathLst>
                <a:path w="2030095" h="93345">
                  <a:moveTo>
                    <a:pt x="1014755" y="0"/>
                  </a:moveTo>
                  <a:lnTo>
                    <a:pt x="931529" y="153"/>
                  </a:lnTo>
                  <a:lnTo>
                    <a:pt x="850155" y="607"/>
                  </a:lnTo>
                  <a:lnTo>
                    <a:pt x="770896" y="1349"/>
                  </a:lnTo>
                  <a:lnTo>
                    <a:pt x="694012" y="2367"/>
                  </a:lnTo>
                  <a:lnTo>
                    <a:pt x="619764" y="3649"/>
                  </a:lnTo>
                  <a:lnTo>
                    <a:pt x="548414" y="5182"/>
                  </a:lnTo>
                  <a:lnTo>
                    <a:pt x="480223" y="6956"/>
                  </a:lnTo>
                  <a:lnTo>
                    <a:pt x="415452" y="8959"/>
                  </a:lnTo>
                  <a:lnTo>
                    <a:pt x="354361" y="11177"/>
                  </a:lnTo>
                  <a:lnTo>
                    <a:pt x="297213" y="13600"/>
                  </a:lnTo>
                  <a:lnTo>
                    <a:pt x="244268" y="16215"/>
                  </a:lnTo>
                  <a:lnTo>
                    <a:pt x="195787" y="19010"/>
                  </a:lnTo>
                  <a:lnTo>
                    <a:pt x="152032" y="21974"/>
                  </a:lnTo>
                  <a:lnTo>
                    <a:pt x="113264" y="25094"/>
                  </a:lnTo>
                  <a:lnTo>
                    <a:pt x="51732" y="31756"/>
                  </a:lnTo>
                  <a:lnTo>
                    <a:pt x="13281" y="38900"/>
                  </a:lnTo>
                  <a:lnTo>
                    <a:pt x="0" y="46431"/>
                  </a:lnTo>
                  <a:lnTo>
                    <a:pt x="3363" y="50239"/>
                  </a:lnTo>
                  <a:lnTo>
                    <a:pt x="51732" y="61106"/>
                  </a:lnTo>
                  <a:lnTo>
                    <a:pt x="113264" y="67768"/>
                  </a:lnTo>
                  <a:lnTo>
                    <a:pt x="152032" y="70888"/>
                  </a:lnTo>
                  <a:lnTo>
                    <a:pt x="195787" y="73852"/>
                  </a:lnTo>
                  <a:lnTo>
                    <a:pt x="244268" y="76647"/>
                  </a:lnTo>
                  <a:lnTo>
                    <a:pt x="297213" y="79262"/>
                  </a:lnTo>
                  <a:lnTo>
                    <a:pt x="354361" y="81684"/>
                  </a:lnTo>
                  <a:lnTo>
                    <a:pt x="415452" y="83903"/>
                  </a:lnTo>
                  <a:lnTo>
                    <a:pt x="480223" y="85905"/>
                  </a:lnTo>
                  <a:lnTo>
                    <a:pt x="548414" y="87679"/>
                  </a:lnTo>
                  <a:lnTo>
                    <a:pt x="619764" y="89213"/>
                  </a:lnTo>
                  <a:lnTo>
                    <a:pt x="694012" y="90495"/>
                  </a:lnTo>
                  <a:lnTo>
                    <a:pt x="770896" y="91512"/>
                  </a:lnTo>
                  <a:lnTo>
                    <a:pt x="850155" y="92254"/>
                  </a:lnTo>
                  <a:lnTo>
                    <a:pt x="931529" y="92708"/>
                  </a:lnTo>
                  <a:lnTo>
                    <a:pt x="1014755" y="92862"/>
                  </a:lnTo>
                  <a:lnTo>
                    <a:pt x="1097979" y="92708"/>
                  </a:lnTo>
                  <a:lnTo>
                    <a:pt x="1179351" y="92254"/>
                  </a:lnTo>
                  <a:lnTo>
                    <a:pt x="1258609" y="91512"/>
                  </a:lnTo>
                  <a:lnTo>
                    <a:pt x="1335492" y="90495"/>
                  </a:lnTo>
                  <a:lnTo>
                    <a:pt x="1409738" y="89213"/>
                  </a:lnTo>
                  <a:lnTo>
                    <a:pt x="1481087" y="87679"/>
                  </a:lnTo>
                  <a:lnTo>
                    <a:pt x="1549277" y="85905"/>
                  </a:lnTo>
                  <a:lnTo>
                    <a:pt x="1614048" y="83903"/>
                  </a:lnTo>
                  <a:lnTo>
                    <a:pt x="1675138" y="81684"/>
                  </a:lnTo>
                  <a:lnTo>
                    <a:pt x="1732286" y="79262"/>
                  </a:lnTo>
                  <a:lnTo>
                    <a:pt x="1785230" y="76647"/>
                  </a:lnTo>
                  <a:lnTo>
                    <a:pt x="1833711" y="73852"/>
                  </a:lnTo>
                  <a:lnTo>
                    <a:pt x="1877466" y="70888"/>
                  </a:lnTo>
                  <a:lnTo>
                    <a:pt x="1916234" y="67768"/>
                  </a:lnTo>
                  <a:lnTo>
                    <a:pt x="1977765" y="61106"/>
                  </a:lnTo>
                  <a:lnTo>
                    <a:pt x="2016216" y="53962"/>
                  </a:lnTo>
                  <a:lnTo>
                    <a:pt x="2029498" y="46431"/>
                  </a:lnTo>
                  <a:lnTo>
                    <a:pt x="2026134" y="42623"/>
                  </a:lnTo>
                  <a:lnTo>
                    <a:pt x="1977765" y="31756"/>
                  </a:lnTo>
                  <a:lnTo>
                    <a:pt x="1916234" y="25094"/>
                  </a:lnTo>
                  <a:lnTo>
                    <a:pt x="1877466" y="21974"/>
                  </a:lnTo>
                  <a:lnTo>
                    <a:pt x="1833711" y="19010"/>
                  </a:lnTo>
                  <a:lnTo>
                    <a:pt x="1785230" y="16215"/>
                  </a:lnTo>
                  <a:lnTo>
                    <a:pt x="1732286" y="13600"/>
                  </a:lnTo>
                  <a:lnTo>
                    <a:pt x="1675138" y="11177"/>
                  </a:lnTo>
                  <a:lnTo>
                    <a:pt x="1614048" y="8959"/>
                  </a:lnTo>
                  <a:lnTo>
                    <a:pt x="1549277" y="6956"/>
                  </a:lnTo>
                  <a:lnTo>
                    <a:pt x="1481087" y="5182"/>
                  </a:lnTo>
                  <a:lnTo>
                    <a:pt x="1409738" y="3649"/>
                  </a:lnTo>
                  <a:lnTo>
                    <a:pt x="1335492" y="2367"/>
                  </a:lnTo>
                  <a:lnTo>
                    <a:pt x="1258609" y="1349"/>
                  </a:lnTo>
                  <a:lnTo>
                    <a:pt x="1179351" y="607"/>
                  </a:lnTo>
                  <a:lnTo>
                    <a:pt x="1097979" y="153"/>
                  </a:lnTo>
                  <a:lnTo>
                    <a:pt x="1014755" y="0"/>
                  </a:lnTo>
                  <a:close/>
                </a:path>
              </a:pathLst>
            </a:custGeom>
            <a:solidFill>
              <a:srgbClr val="F9F9FA">
                <a:alpha val="1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9265" y="3801637"/>
              <a:ext cx="2016760" cy="91440"/>
            </a:xfrm>
            <a:custGeom>
              <a:avLst/>
              <a:gdLst/>
              <a:ahLst/>
              <a:cxnLst/>
              <a:rect l="l" t="t" r="r" b="b"/>
              <a:pathLst>
                <a:path w="2016759" h="91439">
                  <a:moveTo>
                    <a:pt x="1008253" y="0"/>
                  </a:moveTo>
                  <a:lnTo>
                    <a:pt x="925560" y="150"/>
                  </a:lnTo>
                  <a:lnTo>
                    <a:pt x="844708" y="595"/>
                  </a:lnTo>
                  <a:lnTo>
                    <a:pt x="765957" y="1322"/>
                  </a:lnTo>
                  <a:lnTo>
                    <a:pt x="689566" y="2319"/>
                  </a:lnTo>
                  <a:lnTo>
                    <a:pt x="615794" y="3575"/>
                  </a:lnTo>
                  <a:lnTo>
                    <a:pt x="544902" y="5078"/>
                  </a:lnTo>
                  <a:lnTo>
                    <a:pt x="477147" y="6816"/>
                  </a:lnTo>
                  <a:lnTo>
                    <a:pt x="412791" y="8778"/>
                  </a:lnTo>
                  <a:lnTo>
                    <a:pt x="352092" y="10951"/>
                  </a:lnTo>
                  <a:lnTo>
                    <a:pt x="295309" y="13325"/>
                  </a:lnTo>
                  <a:lnTo>
                    <a:pt x="242704" y="15887"/>
                  </a:lnTo>
                  <a:lnTo>
                    <a:pt x="194533" y="18626"/>
                  </a:lnTo>
                  <a:lnTo>
                    <a:pt x="151059" y="21530"/>
                  </a:lnTo>
                  <a:lnTo>
                    <a:pt x="112539" y="24587"/>
                  </a:lnTo>
                  <a:lnTo>
                    <a:pt x="51401" y="31113"/>
                  </a:lnTo>
                  <a:lnTo>
                    <a:pt x="13196" y="38113"/>
                  </a:lnTo>
                  <a:lnTo>
                    <a:pt x="0" y="45491"/>
                  </a:lnTo>
                  <a:lnTo>
                    <a:pt x="3342" y="49221"/>
                  </a:lnTo>
                  <a:lnTo>
                    <a:pt x="51401" y="59868"/>
                  </a:lnTo>
                  <a:lnTo>
                    <a:pt x="112539" y="66395"/>
                  </a:lnTo>
                  <a:lnTo>
                    <a:pt x="151059" y="69452"/>
                  </a:lnTo>
                  <a:lnTo>
                    <a:pt x="194533" y="72356"/>
                  </a:lnTo>
                  <a:lnTo>
                    <a:pt x="242704" y="75095"/>
                  </a:lnTo>
                  <a:lnTo>
                    <a:pt x="295309" y="77657"/>
                  </a:lnTo>
                  <a:lnTo>
                    <a:pt x="352092" y="80031"/>
                  </a:lnTo>
                  <a:lnTo>
                    <a:pt x="412791" y="82204"/>
                  </a:lnTo>
                  <a:lnTo>
                    <a:pt x="477147" y="84166"/>
                  </a:lnTo>
                  <a:lnTo>
                    <a:pt x="544902" y="85904"/>
                  </a:lnTo>
                  <a:lnTo>
                    <a:pt x="615794" y="87407"/>
                  </a:lnTo>
                  <a:lnTo>
                    <a:pt x="689566" y="88663"/>
                  </a:lnTo>
                  <a:lnTo>
                    <a:pt x="765957" y="89660"/>
                  </a:lnTo>
                  <a:lnTo>
                    <a:pt x="844708" y="90387"/>
                  </a:lnTo>
                  <a:lnTo>
                    <a:pt x="925560" y="90831"/>
                  </a:lnTo>
                  <a:lnTo>
                    <a:pt x="1008253" y="90982"/>
                  </a:lnTo>
                  <a:lnTo>
                    <a:pt x="1090945" y="90831"/>
                  </a:lnTo>
                  <a:lnTo>
                    <a:pt x="1171797" y="90387"/>
                  </a:lnTo>
                  <a:lnTo>
                    <a:pt x="1250548" y="89660"/>
                  </a:lnTo>
                  <a:lnTo>
                    <a:pt x="1326939" y="88663"/>
                  </a:lnTo>
                  <a:lnTo>
                    <a:pt x="1400711" y="87407"/>
                  </a:lnTo>
                  <a:lnTo>
                    <a:pt x="1471603" y="85904"/>
                  </a:lnTo>
                  <a:lnTo>
                    <a:pt x="1539358" y="84166"/>
                  </a:lnTo>
                  <a:lnTo>
                    <a:pt x="1603714" y="82204"/>
                  </a:lnTo>
                  <a:lnTo>
                    <a:pt x="1664413" y="80031"/>
                  </a:lnTo>
                  <a:lnTo>
                    <a:pt x="1721196" y="77657"/>
                  </a:lnTo>
                  <a:lnTo>
                    <a:pt x="1773801" y="75095"/>
                  </a:lnTo>
                  <a:lnTo>
                    <a:pt x="1821972" y="72356"/>
                  </a:lnTo>
                  <a:lnTo>
                    <a:pt x="1865446" y="69452"/>
                  </a:lnTo>
                  <a:lnTo>
                    <a:pt x="1903966" y="66395"/>
                  </a:lnTo>
                  <a:lnTo>
                    <a:pt x="1965104" y="59868"/>
                  </a:lnTo>
                  <a:lnTo>
                    <a:pt x="2003309" y="52869"/>
                  </a:lnTo>
                  <a:lnTo>
                    <a:pt x="2016506" y="45491"/>
                  </a:lnTo>
                  <a:lnTo>
                    <a:pt x="2013163" y="41760"/>
                  </a:lnTo>
                  <a:lnTo>
                    <a:pt x="1965104" y="31113"/>
                  </a:lnTo>
                  <a:lnTo>
                    <a:pt x="1903966" y="24587"/>
                  </a:lnTo>
                  <a:lnTo>
                    <a:pt x="1865446" y="21530"/>
                  </a:lnTo>
                  <a:lnTo>
                    <a:pt x="1821972" y="18626"/>
                  </a:lnTo>
                  <a:lnTo>
                    <a:pt x="1773801" y="15887"/>
                  </a:lnTo>
                  <a:lnTo>
                    <a:pt x="1721196" y="13325"/>
                  </a:lnTo>
                  <a:lnTo>
                    <a:pt x="1664413" y="10951"/>
                  </a:lnTo>
                  <a:lnTo>
                    <a:pt x="1603714" y="8778"/>
                  </a:lnTo>
                  <a:lnTo>
                    <a:pt x="1539358" y="6816"/>
                  </a:lnTo>
                  <a:lnTo>
                    <a:pt x="1471603" y="5078"/>
                  </a:lnTo>
                  <a:lnTo>
                    <a:pt x="1400711" y="3575"/>
                  </a:lnTo>
                  <a:lnTo>
                    <a:pt x="1326939" y="2319"/>
                  </a:lnTo>
                  <a:lnTo>
                    <a:pt x="1250548" y="1322"/>
                  </a:lnTo>
                  <a:lnTo>
                    <a:pt x="1171797" y="595"/>
                  </a:lnTo>
                  <a:lnTo>
                    <a:pt x="1090945" y="150"/>
                  </a:lnTo>
                  <a:lnTo>
                    <a:pt x="1008253" y="0"/>
                  </a:lnTo>
                  <a:close/>
                </a:path>
              </a:pathLst>
            </a:custGeom>
            <a:solidFill>
              <a:srgbClr val="F7F7F8">
                <a:alpha val="2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5774" y="3802557"/>
              <a:ext cx="2004060" cy="89535"/>
            </a:xfrm>
            <a:custGeom>
              <a:avLst/>
              <a:gdLst/>
              <a:ahLst/>
              <a:cxnLst/>
              <a:rect l="l" t="t" r="r" b="b"/>
              <a:pathLst>
                <a:path w="2004059" h="89535">
                  <a:moveTo>
                    <a:pt x="1001763" y="0"/>
                  </a:moveTo>
                  <a:lnTo>
                    <a:pt x="919602" y="147"/>
                  </a:lnTo>
                  <a:lnTo>
                    <a:pt x="839271" y="583"/>
                  </a:lnTo>
                  <a:lnTo>
                    <a:pt x="761026" y="1295"/>
                  </a:lnTo>
                  <a:lnTo>
                    <a:pt x="685127" y="2271"/>
                  </a:lnTo>
                  <a:lnTo>
                    <a:pt x="611830" y="3501"/>
                  </a:lnTo>
                  <a:lnTo>
                    <a:pt x="541393" y="4973"/>
                  </a:lnTo>
                  <a:lnTo>
                    <a:pt x="474075" y="6676"/>
                  </a:lnTo>
                  <a:lnTo>
                    <a:pt x="410133" y="8597"/>
                  </a:lnTo>
                  <a:lnTo>
                    <a:pt x="349824" y="10726"/>
                  </a:lnTo>
                  <a:lnTo>
                    <a:pt x="293408" y="13050"/>
                  </a:lnTo>
                  <a:lnTo>
                    <a:pt x="241140" y="15560"/>
                  </a:lnTo>
                  <a:lnTo>
                    <a:pt x="193280" y="18242"/>
                  </a:lnTo>
                  <a:lnTo>
                    <a:pt x="150086" y="21086"/>
                  </a:lnTo>
                  <a:lnTo>
                    <a:pt x="111814" y="24079"/>
                  </a:lnTo>
                  <a:lnTo>
                    <a:pt x="51070" y="30471"/>
                  </a:lnTo>
                  <a:lnTo>
                    <a:pt x="13111" y="37326"/>
                  </a:lnTo>
                  <a:lnTo>
                    <a:pt x="0" y="44551"/>
                  </a:lnTo>
                  <a:lnTo>
                    <a:pt x="3320" y="48204"/>
                  </a:lnTo>
                  <a:lnTo>
                    <a:pt x="51070" y="58631"/>
                  </a:lnTo>
                  <a:lnTo>
                    <a:pt x="111814" y="65023"/>
                  </a:lnTo>
                  <a:lnTo>
                    <a:pt x="150086" y="68017"/>
                  </a:lnTo>
                  <a:lnTo>
                    <a:pt x="193280" y="70860"/>
                  </a:lnTo>
                  <a:lnTo>
                    <a:pt x="241140" y="73543"/>
                  </a:lnTo>
                  <a:lnTo>
                    <a:pt x="293408" y="76052"/>
                  </a:lnTo>
                  <a:lnTo>
                    <a:pt x="349824" y="78377"/>
                  </a:lnTo>
                  <a:lnTo>
                    <a:pt x="410133" y="80505"/>
                  </a:lnTo>
                  <a:lnTo>
                    <a:pt x="474075" y="82427"/>
                  </a:lnTo>
                  <a:lnTo>
                    <a:pt x="541393" y="84129"/>
                  </a:lnTo>
                  <a:lnTo>
                    <a:pt x="611830" y="85601"/>
                  </a:lnTo>
                  <a:lnTo>
                    <a:pt x="685127" y="86831"/>
                  </a:lnTo>
                  <a:lnTo>
                    <a:pt x="761026" y="87808"/>
                  </a:lnTo>
                  <a:lnTo>
                    <a:pt x="839271" y="88519"/>
                  </a:lnTo>
                  <a:lnTo>
                    <a:pt x="919602" y="88955"/>
                  </a:lnTo>
                  <a:lnTo>
                    <a:pt x="1001763" y="89103"/>
                  </a:lnTo>
                  <a:lnTo>
                    <a:pt x="1083922" y="88955"/>
                  </a:lnTo>
                  <a:lnTo>
                    <a:pt x="1164252" y="88519"/>
                  </a:lnTo>
                  <a:lnTo>
                    <a:pt x="1242495" y="87808"/>
                  </a:lnTo>
                  <a:lnTo>
                    <a:pt x="1318394" y="86831"/>
                  </a:lnTo>
                  <a:lnTo>
                    <a:pt x="1391691" y="85601"/>
                  </a:lnTo>
                  <a:lnTo>
                    <a:pt x="1462127" y="84129"/>
                  </a:lnTo>
                  <a:lnTo>
                    <a:pt x="1529445" y="82427"/>
                  </a:lnTo>
                  <a:lnTo>
                    <a:pt x="1593388" y="80505"/>
                  </a:lnTo>
                  <a:lnTo>
                    <a:pt x="1653696" y="78377"/>
                  </a:lnTo>
                  <a:lnTo>
                    <a:pt x="1710113" y="76052"/>
                  </a:lnTo>
                  <a:lnTo>
                    <a:pt x="1762381" y="73543"/>
                  </a:lnTo>
                  <a:lnTo>
                    <a:pt x="1810241" y="70860"/>
                  </a:lnTo>
                  <a:lnTo>
                    <a:pt x="1853437" y="68017"/>
                  </a:lnTo>
                  <a:lnTo>
                    <a:pt x="1891709" y="65023"/>
                  </a:lnTo>
                  <a:lnTo>
                    <a:pt x="1952455" y="58631"/>
                  </a:lnTo>
                  <a:lnTo>
                    <a:pt x="1990414" y="51776"/>
                  </a:lnTo>
                  <a:lnTo>
                    <a:pt x="2003526" y="44551"/>
                  </a:lnTo>
                  <a:lnTo>
                    <a:pt x="2000205" y="40898"/>
                  </a:lnTo>
                  <a:lnTo>
                    <a:pt x="1952455" y="30471"/>
                  </a:lnTo>
                  <a:lnTo>
                    <a:pt x="1891709" y="24079"/>
                  </a:lnTo>
                  <a:lnTo>
                    <a:pt x="1853437" y="21086"/>
                  </a:lnTo>
                  <a:lnTo>
                    <a:pt x="1810241" y="18242"/>
                  </a:lnTo>
                  <a:lnTo>
                    <a:pt x="1762381" y="15560"/>
                  </a:lnTo>
                  <a:lnTo>
                    <a:pt x="1710113" y="13050"/>
                  </a:lnTo>
                  <a:lnTo>
                    <a:pt x="1653696" y="10726"/>
                  </a:lnTo>
                  <a:lnTo>
                    <a:pt x="1593388" y="8597"/>
                  </a:lnTo>
                  <a:lnTo>
                    <a:pt x="1529445" y="6676"/>
                  </a:lnTo>
                  <a:lnTo>
                    <a:pt x="1462127" y="4973"/>
                  </a:lnTo>
                  <a:lnTo>
                    <a:pt x="1391691" y="3501"/>
                  </a:lnTo>
                  <a:lnTo>
                    <a:pt x="1318394" y="2271"/>
                  </a:lnTo>
                  <a:lnTo>
                    <a:pt x="1242495" y="1295"/>
                  </a:lnTo>
                  <a:lnTo>
                    <a:pt x="1164252" y="583"/>
                  </a:lnTo>
                  <a:lnTo>
                    <a:pt x="1083922" y="147"/>
                  </a:lnTo>
                  <a:lnTo>
                    <a:pt x="1001763" y="0"/>
                  </a:lnTo>
                  <a:close/>
                </a:path>
              </a:pathLst>
            </a:custGeom>
            <a:solidFill>
              <a:srgbClr val="F4F5F7">
                <a:alpha val="3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2284" y="3803478"/>
              <a:ext cx="1990725" cy="87630"/>
            </a:xfrm>
            <a:custGeom>
              <a:avLst/>
              <a:gdLst/>
              <a:ahLst/>
              <a:cxnLst/>
              <a:rect l="l" t="t" r="r" b="b"/>
              <a:pathLst>
                <a:path w="1990725" h="87629">
                  <a:moveTo>
                    <a:pt x="995273" y="0"/>
                  </a:moveTo>
                  <a:lnTo>
                    <a:pt x="913644" y="144"/>
                  </a:lnTo>
                  <a:lnTo>
                    <a:pt x="833833" y="570"/>
                  </a:lnTo>
                  <a:lnTo>
                    <a:pt x="756095" y="1267"/>
                  </a:lnTo>
                  <a:lnTo>
                    <a:pt x="680687" y="2222"/>
                  </a:lnTo>
                  <a:lnTo>
                    <a:pt x="607865" y="3426"/>
                  </a:lnTo>
                  <a:lnTo>
                    <a:pt x="537885" y="4866"/>
                  </a:lnTo>
                  <a:lnTo>
                    <a:pt x="471002" y="6532"/>
                  </a:lnTo>
                  <a:lnTo>
                    <a:pt x="407474" y="8412"/>
                  </a:lnTo>
                  <a:lnTo>
                    <a:pt x="347557" y="10496"/>
                  </a:lnTo>
                  <a:lnTo>
                    <a:pt x="291506" y="12771"/>
                  </a:lnTo>
                  <a:lnTo>
                    <a:pt x="239577" y="15227"/>
                  </a:lnTo>
                  <a:lnTo>
                    <a:pt x="192028" y="17852"/>
                  </a:lnTo>
                  <a:lnTo>
                    <a:pt x="149113" y="20636"/>
                  </a:lnTo>
                  <a:lnTo>
                    <a:pt x="111089" y="23567"/>
                  </a:lnTo>
                  <a:lnTo>
                    <a:pt x="50739" y="29824"/>
                  </a:lnTo>
                  <a:lnTo>
                    <a:pt x="13026" y="36536"/>
                  </a:lnTo>
                  <a:lnTo>
                    <a:pt x="0" y="43611"/>
                  </a:lnTo>
                  <a:lnTo>
                    <a:pt x="3299" y="47189"/>
                  </a:lnTo>
                  <a:lnTo>
                    <a:pt x="50739" y="57398"/>
                  </a:lnTo>
                  <a:lnTo>
                    <a:pt x="111089" y="63656"/>
                  </a:lnTo>
                  <a:lnTo>
                    <a:pt x="149113" y="66587"/>
                  </a:lnTo>
                  <a:lnTo>
                    <a:pt x="192028" y="69370"/>
                  </a:lnTo>
                  <a:lnTo>
                    <a:pt x="239577" y="71996"/>
                  </a:lnTo>
                  <a:lnTo>
                    <a:pt x="291506" y="74452"/>
                  </a:lnTo>
                  <a:lnTo>
                    <a:pt x="347557" y="76727"/>
                  </a:lnTo>
                  <a:lnTo>
                    <a:pt x="407474" y="78810"/>
                  </a:lnTo>
                  <a:lnTo>
                    <a:pt x="471002" y="80690"/>
                  </a:lnTo>
                  <a:lnTo>
                    <a:pt x="537885" y="82356"/>
                  </a:lnTo>
                  <a:lnTo>
                    <a:pt x="607865" y="83797"/>
                  </a:lnTo>
                  <a:lnTo>
                    <a:pt x="680687" y="85000"/>
                  </a:lnTo>
                  <a:lnTo>
                    <a:pt x="756095" y="85956"/>
                  </a:lnTo>
                  <a:lnTo>
                    <a:pt x="833833" y="86652"/>
                  </a:lnTo>
                  <a:lnTo>
                    <a:pt x="913644" y="87079"/>
                  </a:lnTo>
                  <a:lnTo>
                    <a:pt x="995273" y="87223"/>
                  </a:lnTo>
                  <a:lnTo>
                    <a:pt x="1076900" y="87079"/>
                  </a:lnTo>
                  <a:lnTo>
                    <a:pt x="1156710" y="86652"/>
                  </a:lnTo>
                  <a:lnTo>
                    <a:pt x="1234446" y="85956"/>
                  </a:lnTo>
                  <a:lnTo>
                    <a:pt x="1309853" y="85000"/>
                  </a:lnTo>
                  <a:lnTo>
                    <a:pt x="1382674" y="83797"/>
                  </a:lnTo>
                  <a:lnTo>
                    <a:pt x="1452653" y="82356"/>
                  </a:lnTo>
                  <a:lnTo>
                    <a:pt x="1519535" y="80690"/>
                  </a:lnTo>
                  <a:lnTo>
                    <a:pt x="1583062" y="78810"/>
                  </a:lnTo>
                  <a:lnTo>
                    <a:pt x="1642979" y="76727"/>
                  </a:lnTo>
                  <a:lnTo>
                    <a:pt x="1699029" y="74452"/>
                  </a:lnTo>
                  <a:lnTo>
                    <a:pt x="1750957" y="71996"/>
                  </a:lnTo>
                  <a:lnTo>
                    <a:pt x="1798507" y="69370"/>
                  </a:lnTo>
                  <a:lnTo>
                    <a:pt x="1841421" y="66587"/>
                  </a:lnTo>
                  <a:lnTo>
                    <a:pt x="1879445" y="63656"/>
                  </a:lnTo>
                  <a:lnTo>
                    <a:pt x="1939795" y="57398"/>
                  </a:lnTo>
                  <a:lnTo>
                    <a:pt x="1977508" y="50687"/>
                  </a:lnTo>
                  <a:lnTo>
                    <a:pt x="1990534" y="43611"/>
                  </a:lnTo>
                  <a:lnTo>
                    <a:pt x="1987235" y="40034"/>
                  </a:lnTo>
                  <a:lnTo>
                    <a:pt x="1939795" y="29824"/>
                  </a:lnTo>
                  <a:lnTo>
                    <a:pt x="1879445" y="23567"/>
                  </a:lnTo>
                  <a:lnTo>
                    <a:pt x="1841421" y="20636"/>
                  </a:lnTo>
                  <a:lnTo>
                    <a:pt x="1798507" y="17852"/>
                  </a:lnTo>
                  <a:lnTo>
                    <a:pt x="1750957" y="15227"/>
                  </a:lnTo>
                  <a:lnTo>
                    <a:pt x="1699029" y="12771"/>
                  </a:lnTo>
                  <a:lnTo>
                    <a:pt x="1642979" y="10496"/>
                  </a:lnTo>
                  <a:lnTo>
                    <a:pt x="1583062" y="8412"/>
                  </a:lnTo>
                  <a:lnTo>
                    <a:pt x="1519535" y="6532"/>
                  </a:lnTo>
                  <a:lnTo>
                    <a:pt x="1452653" y="4866"/>
                  </a:lnTo>
                  <a:lnTo>
                    <a:pt x="1382674" y="3426"/>
                  </a:lnTo>
                  <a:lnTo>
                    <a:pt x="1309853" y="2222"/>
                  </a:lnTo>
                  <a:lnTo>
                    <a:pt x="1234446" y="1267"/>
                  </a:lnTo>
                  <a:lnTo>
                    <a:pt x="1156710" y="570"/>
                  </a:lnTo>
                  <a:lnTo>
                    <a:pt x="1076900" y="144"/>
                  </a:lnTo>
                  <a:lnTo>
                    <a:pt x="995273" y="0"/>
                  </a:lnTo>
                  <a:close/>
                </a:path>
              </a:pathLst>
            </a:custGeom>
            <a:solidFill>
              <a:srgbClr val="F0F1F5">
                <a:alpha val="4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8792" y="3804400"/>
              <a:ext cx="1978025" cy="85725"/>
            </a:xfrm>
            <a:custGeom>
              <a:avLst/>
              <a:gdLst/>
              <a:ahLst/>
              <a:cxnLst/>
              <a:rect l="l" t="t" r="r" b="b"/>
              <a:pathLst>
                <a:path w="1978025" h="85725">
                  <a:moveTo>
                    <a:pt x="988771" y="0"/>
                  </a:moveTo>
                  <a:lnTo>
                    <a:pt x="907676" y="141"/>
                  </a:lnTo>
                  <a:lnTo>
                    <a:pt x="828386" y="558"/>
                  </a:lnTo>
                  <a:lnTo>
                    <a:pt x="751156" y="1239"/>
                  </a:lnTo>
                  <a:lnTo>
                    <a:pt x="676241" y="2175"/>
                  </a:lnTo>
                  <a:lnTo>
                    <a:pt x="603895" y="3352"/>
                  </a:lnTo>
                  <a:lnTo>
                    <a:pt x="534372" y="4762"/>
                  </a:lnTo>
                  <a:lnTo>
                    <a:pt x="467926" y="6392"/>
                  </a:lnTo>
                  <a:lnTo>
                    <a:pt x="404814" y="8232"/>
                  </a:lnTo>
                  <a:lnTo>
                    <a:pt x="345287" y="10270"/>
                  </a:lnTo>
                  <a:lnTo>
                    <a:pt x="289602" y="12496"/>
                  </a:lnTo>
                  <a:lnTo>
                    <a:pt x="238013" y="14899"/>
                  </a:lnTo>
                  <a:lnTo>
                    <a:pt x="190774" y="17468"/>
                  </a:lnTo>
                  <a:lnTo>
                    <a:pt x="148139" y="20192"/>
                  </a:lnTo>
                  <a:lnTo>
                    <a:pt x="77701" y="26060"/>
                  </a:lnTo>
                  <a:lnTo>
                    <a:pt x="28736" y="32416"/>
                  </a:lnTo>
                  <a:lnTo>
                    <a:pt x="0" y="42672"/>
                  </a:lnTo>
                  <a:lnTo>
                    <a:pt x="3277" y="46172"/>
                  </a:lnTo>
                  <a:lnTo>
                    <a:pt x="50407" y="56161"/>
                  </a:lnTo>
                  <a:lnTo>
                    <a:pt x="110364" y="62284"/>
                  </a:lnTo>
                  <a:lnTo>
                    <a:pt x="190774" y="67875"/>
                  </a:lnTo>
                  <a:lnTo>
                    <a:pt x="238013" y="70444"/>
                  </a:lnTo>
                  <a:lnTo>
                    <a:pt x="289602" y="72847"/>
                  </a:lnTo>
                  <a:lnTo>
                    <a:pt x="345287" y="75073"/>
                  </a:lnTo>
                  <a:lnTo>
                    <a:pt x="404814" y="77111"/>
                  </a:lnTo>
                  <a:lnTo>
                    <a:pt x="467926" y="78951"/>
                  </a:lnTo>
                  <a:lnTo>
                    <a:pt x="534372" y="80581"/>
                  </a:lnTo>
                  <a:lnTo>
                    <a:pt x="603895" y="81991"/>
                  </a:lnTo>
                  <a:lnTo>
                    <a:pt x="676241" y="83168"/>
                  </a:lnTo>
                  <a:lnTo>
                    <a:pt x="751156" y="84104"/>
                  </a:lnTo>
                  <a:lnTo>
                    <a:pt x="828386" y="84785"/>
                  </a:lnTo>
                  <a:lnTo>
                    <a:pt x="907676" y="85202"/>
                  </a:lnTo>
                  <a:lnTo>
                    <a:pt x="988771" y="85344"/>
                  </a:lnTo>
                  <a:lnTo>
                    <a:pt x="1069866" y="85202"/>
                  </a:lnTo>
                  <a:lnTo>
                    <a:pt x="1149156" y="84785"/>
                  </a:lnTo>
                  <a:lnTo>
                    <a:pt x="1226385" y="84104"/>
                  </a:lnTo>
                  <a:lnTo>
                    <a:pt x="1301300" y="83168"/>
                  </a:lnTo>
                  <a:lnTo>
                    <a:pt x="1373647" y="81991"/>
                  </a:lnTo>
                  <a:lnTo>
                    <a:pt x="1443170" y="80581"/>
                  </a:lnTo>
                  <a:lnTo>
                    <a:pt x="1509615" y="78951"/>
                  </a:lnTo>
                  <a:lnTo>
                    <a:pt x="1572728" y="77111"/>
                  </a:lnTo>
                  <a:lnTo>
                    <a:pt x="1632254" y="75073"/>
                  </a:lnTo>
                  <a:lnTo>
                    <a:pt x="1687939" y="72847"/>
                  </a:lnTo>
                  <a:lnTo>
                    <a:pt x="1739528" y="70444"/>
                  </a:lnTo>
                  <a:lnTo>
                    <a:pt x="1786768" y="67875"/>
                  </a:lnTo>
                  <a:lnTo>
                    <a:pt x="1829402" y="65151"/>
                  </a:lnTo>
                  <a:lnTo>
                    <a:pt x="1899840" y="59283"/>
                  </a:lnTo>
                  <a:lnTo>
                    <a:pt x="1948806" y="52927"/>
                  </a:lnTo>
                  <a:lnTo>
                    <a:pt x="1977542" y="42672"/>
                  </a:lnTo>
                  <a:lnTo>
                    <a:pt x="1974264" y="39171"/>
                  </a:lnTo>
                  <a:lnTo>
                    <a:pt x="1927134" y="29182"/>
                  </a:lnTo>
                  <a:lnTo>
                    <a:pt x="1867178" y="23059"/>
                  </a:lnTo>
                  <a:lnTo>
                    <a:pt x="1786768" y="17468"/>
                  </a:lnTo>
                  <a:lnTo>
                    <a:pt x="1739528" y="14899"/>
                  </a:lnTo>
                  <a:lnTo>
                    <a:pt x="1687939" y="12496"/>
                  </a:lnTo>
                  <a:lnTo>
                    <a:pt x="1632254" y="10270"/>
                  </a:lnTo>
                  <a:lnTo>
                    <a:pt x="1572728" y="8232"/>
                  </a:lnTo>
                  <a:lnTo>
                    <a:pt x="1509615" y="6392"/>
                  </a:lnTo>
                  <a:lnTo>
                    <a:pt x="1443170" y="4762"/>
                  </a:lnTo>
                  <a:lnTo>
                    <a:pt x="1373647" y="3352"/>
                  </a:lnTo>
                  <a:lnTo>
                    <a:pt x="1301300" y="2175"/>
                  </a:lnTo>
                  <a:lnTo>
                    <a:pt x="1226385" y="1239"/>
                  </a:lnTo>
                  <a:lnTo>
                    <a:pt x="1149156" y="558"/>
                  </a:lnTo>
                  <a:lnTo>
                    <a:pt x="1069866" y="141"/>
                  </a:lnTo>
                  <a:lnTo>
                    <a:pt x="988771" y="0"/>
                  </a:lnTo>
                  <a:close/>
                </a:path>
              </a:pathLst>
            </a:custGeom>
            <a:solidFill>
              <a:srgbClr val="EEEFF3">
                <a:alpha val="5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5301" y="3805321"/>
              <a:ext cx="1964689" cy="83820"/>
            </a:xfrm>
            <a:custGeom>
              <a:avLst/>
              <a:gdLst/>
              <a:ahLst/>
              <a:cxnLst/>
              <a:rect l="l" t="t" r="r" b="b"/>
              <a:pathLst>
                <a:path w="1964690" h="83820">
                  <a:moveTo>
                    <a:pt x="982281" y="0"/>
                  </a:moveTo>
                  <a:lnTo>
                    <a:pt x="901719" y="138"/>
                  </a:lnTo>
                  <a:lnTo>
                    <a:pt x="822951" y="546"/>
                  </a:lnTo>
                  <a:lnTo>
                    <a:pt x="746229" y="1212"/>
                  </a:lnTo>
                  <a:lnTo>
                    <a:pt x="671806" y="2127"/>
                  </a:lnTo>
                  <a:lnTo>
                    <a:pt x="599935" y="3279"/>
                  </a:lnTo>
                  <a:lnTo>
                    <a:pt x="530869" y="4657"/>
                  </a:lnTo>
                  <a:lnTo>
                    <a:pt x="464860" y="6251"/>
                  </a:lnTo>
                  <a:lnTo>
                    <a:pt x="402161" y="8051"/>
                  </a:lnTo>
                  <a:lnTo>
                    <a:pt x="343025" y="10044"/>
                  </a:lnTo>
                  <a:lnTo>
                    <a:pt x="287705" y="12222"/>
                  </a:lnTo>
                  <a:lnTo>
                    <a:pt x="236454" y="14572"/>
                  </a:lnTo>
                  <a:lnTo>
                    <a:pt x="189525" y="17084"/>
                  </a:lnTo>
                  <a:lnTo>
                    <a:pt x="147169" y="19748"/>
                  </a:lnTo>
                  <a:lnTo>
                    <a:pt x="77193" y="25487"/>
                  </a:lnTo>
                  <a:lnTo>
                    <a:pt x="28548" y="31702"/>
                  </a:lnTo>
                  <a:lnTo>
                    <a:pt x="0" y="41732"/>
                  </a:lnTo>
                  <a:lnTo>
                    <a:pt x="3256" y="45155"/>
                  </a:lnTo>
                  <a:lnTo>
                    <a:pt x="50077" y="54923"/>
                  </a:lnTo>
                  <a:lnTo>
                    <a:pt x="109641" y="60911"/>
                  </a:lnTo>
                  <a:lnTo>
                    <a:pt x="189525" y="66379"/>
                  </a:lnTo>
                  <a:lnTo>
                    <a:pt x="236454" y="68892"/>
                  </a:lnTo>
                  <a:lnTo>
                    <a:pt x="287705" y="71242"/>
                  </a:lnTo>
                  <a:lnTo>
                    <a:pt x="343025" y="73419"/>
                  </a:lnTo>
                  <a:lnTo>
                    <a:pt x="402161" y="75413"/>
                  </a:lnTo>
                  <a:lnTo>
                    <a:pt x="464860" y="77212"/>
                  </a:lnTo>
                  <a:lnTo>
                    <a:pt x="530869" y="78806"/>
                  </a:lnTo>
                  <a:lnTo>
                    <a:pt x="599935" y="80185"/>
                  </a:lnTo>
                  <a:lnTo>
                    <a:pt x="671806" y="81337"/>
                  </a:lnTo>
                  <a:lnTo>
                    <a:pt x="746229" y="82251"/>
                  </a:lnTo>
                  <a:lnTo>
                    <a:pt x="822951" y="82918"/>
                  </a:lnTo>
                  <a:lnTo>
                    <a:pt x="901719" y="83326"/>
                  </a:lnTo>
                  <a:lnTo>
                    <a:pt x="982281" y="83464"/>
                  </a:lnTo>
                  <a:lnTo>
                    <a:pt x="1062843" y="83326"/>
                  </a:lnTo>
                  <a:lnTo>
                    <a:pt x="1141611" y="82918"/>
                  </a:lnTo>
                  <a:lnTo>
                    <a:pt x="1218333" y="82251"/>
                  </a:lnTo>
                  <a:lnTo>
                    <a:pt x="1292756" y="81337"/>
                  </a:lnTo>
                  <a:lnTo>
                    <a:pt x="1364627" y="80185"/>
                  </a:lnTo>
                  <a:lnTo>
                    <a:pt x="1433693" y="78806"/>
                  </a:lnTo>
                  <a:lnTo>
                    <a:pt x="1499702" y="77212"/>
                  </a:lnTo>
                  <a:lnTo>
                    <a:pt x="1562401" y="75413"/>
                  </a:lnTo>
                  <a:lnTo>
                    <a:pt x="1621537" y="73419"/>
                  </a:lnTo>
                  <a:lnTo>
                    <a:pt x="1676857" y="71242"/>
                  </a:lnTo>
                  <a:lnTo>
                    <a:pt x="1728108" y="68892"/>
                  </a:lnTo>
                  <a:lnTo>
                    <a:pt x="1775037" y="66379"/>
                  </a:lnTo>
                  <a:lnTo>
                    <a:pt x="1817393" y="63716"/>
                  </a:lnTo>
                  <a:lnTo>
                    <a:pt x="1887369" y="57977"/>
                  </a:lnTo>
                  <a:lnTo>
                    <a:pt x="1936014" y="51761"/>
                  </a:lnTo>
                  <a:lnTo>
                    <a:pt x="1964563" y="41732"/>
                  </a:lnTo>
                  <a:lnTo>
                    <a:pt x="1961306" y="38309"/>
                  </a:lnTo>
                  <a:lnTo>
                    <a:pt x="1914485" y="28540"/>
                  </a:lnTo>
                  <a:lnTo>
                    <a:pt x="1854921" y="22552"/>
                  </a:lnTo>
                  <a:lnTo>
                    <a:pt x="1775037" y="17084"/>
                  </a:lnTo>
                  <a:lnTo>
                    <a:pt x="1728108" y="14572"/>
                  </a:lnTo>
                  <a:lnTo>
                    <a:pt x="1676857" y="12222"/>
                  </a:lnTo>
                  <a:lnTo>
                    <a:pt x="1621537" y="10044"/>
                  </a:lnTo>
                  <a:lnTo>
                    <a:pt x="1562401" y="8051"/>
                  </a:lnTo>
                  <a:lnTo>
                    <a:pt x="1499702" y="6251"/>
                  </a:lnTo>
                  <a:lnTo>
                    <a:pt x="1433693" y="4657"/>
                  </a:lnTo>
                  <a:lnTo>
                    <a:pt x="1364627" y="3279"/>
                  </a:lnTo>
                  <a:lnTo>
                    <a:pt x="1292756" y="2127"/>
                  </a:lnTo>
                  <a:lnTo>
                    <a:pt x="1218333" y="1212"/>
                  </a:lnTo>
                  <a:lnTo>
                    <a:pt x="1141611" y="546"/>
                  </a:lnTo>
                  <a:lnTo>
                    <a:pt x="1062843" y="138"/>
                  </a:lnTo>
                  <a:lnTo>
                    <a:pt x="982281" y="0"/>
                  </a:lnTo>
                  <a:close/>
                </a:path>
              </a:pathLst>
            </a:custGeom>
            <a:solidFill>
              <a:srgbClr val="EBECF0">
                <a:alpha val="6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1810" y="3806243"/>
              <a:ext cx="1951989" cy="81915"/>
            </a:xfrm>
            <a:custGeom>
              <a:avLst/>
              <a:gdLst/>
              <a:ahLst/>
              <a:cxnLst/>
              <a:rect l="l" t="t" r="r" b="b"/>
              <a:pathLst>
                <a:path w="1951990" h="81914">
                  <a:moveTo>
                    <a:pt x="975791" y="0"/>
                  </a:moveTo>
                  <a:lnTo>
                    <a:pt x="895762" y="135"/>
                  </a:lnTo>
                  <a:lnTo>
                    <a:pt x="817514" y="533"/>
                  </a:lnTo>
                  <a:lnTo>
                    <a:pt x="741298" y="1185"/>
                  </a:lnTo>
                  <a:lnTo>
                    <a:pt x="667367" y="2079"/>
                  </a:lnTo>
                  <a:lnTo>
                    <a:pt x="595970" y="3205"/>
                  </a:lnTo>
                  <a:lnTo>
                    <a:pt x="527360" y="4553"/>
                  </a:lnTo>
                  <a:lnTo>
                    <a:pt x="461787" y="6111"/>
                  </a:lnTo>
                  <a:lnTo>
                    <a:pt x="399503" y="7870"/>
                  </a:lnTo>
                  <a:lnTo>
                    <a:pt x="340758" y="9819"/>
                  </a:lnTo>
                  <a:lnTo>
                    <a:pt x="285803" y="11947"/>
                  </a:lnTo>
                  <a:lnTo>
                    <a:pt x="234891" y="14244"/>
                  </a:lnTo>
                  <a:lnTo>
                    <a:pt x="188272" y="16700"/>
                  </a:lnTo>
                  <a:lnTo>
                    <a:pt x="146196" y="19304"/>
                  </a:lnTo>
                  <a:lnTo>
                    <a:pt x="76682" y="24913"/>
                  </a:lnTo>
                  <a:lnTo>
                    <a:pt x="28359" y="30989"/>
                  </a:lnTo>
                  <a:lnTo>
                    <a:pt x="0" y="40792"/>
                  </a:lnTo>
                  <a:lnTo>
                    <a:pt x="3234" y="44138"/>
                  </a:lnTo>
                  <a:lnTo>
                    <a:pt x="49746" y="53686"/>
                  </a:lnTo>
                  <a:lnTo>
                    <a:pt x="108916" y="59539"/>
                  </a:lnTo>
                  <a:lnTo>
                    <a:pt x="188272" y="64884"/>
                  </a:lnTo>
                  <a:lnTo>
                    <a:pt x="234891" y="67339"/>
                  </a:lnTo>
                  <a:lnTo>
                    <a:pt x="285803" y="69637"/>
                  </a:lnTo>
                  <a:lnTo>
                    <a:pt x="340758" y="71765"/>
                  </a:lnTo>
                  <a:lnTo>
                    <a:pt x="399503" y="73714"/>
                  </a:lnTo>
                  <a:lnTo>
                    <a:pt x="461787" y="75473"/>
                  </a:lnTo>
                  <a:lnTo>
                    <a:pt x="527360" y="77031"/>
                  </a:lnTo>
                  <a:lnTo>
                    <a:pt x="595970" y="78379"/>
                  </a:lnTo>
                  <a:lnTo>
                    <a:pt x="667367" y="79505"/>
                  </a:lnTo>
                  <a:lnTo>
                    <a:pt x="741298" y="80399"/>
                  </a:lnTo>
                  <a:lnTo>
                    <a:pt x="817514" y="81050"/>
                  </a:lnTo>
                  <a:lnTo>
                    <a:pt x="895762" y="81449"/>
                  </a:lnTo>
                  <a:lnTo>
                    <a:pt x="975791" y="81584"/>
                  </a:lnTo>
                  <a:lnTo>
                    <a:pt x="1055821" y="81449"/>
                  </a:lnTo>
                  <a:lnTo>
                    <a:pt x="1134069" y="81050"/>
                  </a:lnTo>
                  <a:lnTo>
                    <a:pt x="1210284" y="80399"/>
                  </a:lnTo>
                  <a:lnTo>
                    <a:pt x="1284214" y="79505"/>
                  </a:lnTo>
                  <a:lnTo>
                    <a:pt x="1355610" y="78379"/>
                  </a:lnTo>
                  <a:lnTo>
                    <a:pt x="1424220" y="77031"/>
                  </a:lnTo>
                  <a:lnTo>
                    <a:pt x="1489792" y="75473"/>
                  </a:lnTo>
                  <a:lnTo>
                    <a:pt x="1552075" y="73714"/>
                  </a:lnTo>
                  <a:lnTo>
                    <a:pt x="1610819" y="71765"/>
                  </a:lnTo>
                  <a:lnTo>
                    <a:pt x="1665773" y="69637"/>
                  </a:lnTo>
                  <a:lnTo>
                    <a:pt x="1716684" y="67339"/>
                  </a:lnTo>
                  <a:lnTo>
                    <a:pt x="1763303" y="64884"/>
                  </a:lnTo>
                  <a:lnTo>
                    <a:pt x="1805377" y="62280"/>
                  </a:lnTo>
                  <a:lnTo>
                    <a:pt x="1874889" y="56670"/>
                  </a:lnTo>
                  <a:lnTo>
                    <a:pt x="1923212" y="50595"/>
                  </a:lnTo>
                  <a:lnTo>
                    <a:pt x="1951570" y="40792"/>
                  </a:lnTo>
                  <a:lnTo>
                    <a:pt x="1948336" y="37446"/>
                  </a:lnTo>
                  <a:lnTo>
                    <a:pt x="1901825" y="27898"/>
                  </a:lnTo>
                  <a:lnTo>
                    <a:pt x="1842656" y="22045"/>
                  </a:lnTo>
                  <a:lnTo>
                    <a:pt x="1763303" y="16700"/>
                  </a:lnTo>
                  <a:lnTo>
                    <a:pt x="1716684" y="14244"/>
                  </a:lnTo>
                  <a:lnTo>
                    <a:pt x="1665773" y="11947"/>
                  </a:lnTo>
                  <a:lnTo>
                    <a:pt x="1610819" y="9819"/>
                  </a:lnTo>
                  <a:lnTo>
                    <a:pt x="1552075" y="7870"/>
                  </a:lnTo>
                  <a:lnTo>
                    <a:pt x="1489792" y="6111"/>
                  </a:lnTo>
                  <a:lnTo>
                    <a:pt x="1424220" y="4553"/>
                  </a:lnTo>
                  <a:lnTo>
                    <a:pt x="1355610" y="3205"/>
                  </a:lnTo>
                  <a:lnTo>
                    <a:pt x="1284214" y="2079"/>
                  </a:lnTo>
                  <a:lnTo>
                    <a:pt x="1210284" y="1185"/>
                  </a:lnTo>
                  <a:lnTo>
                    <a:pt x="1134069" y="533"/>
                  </a:lnTo>
                  <a:lnTo>
                    <a:pt x="1055821" y="135"/>
                  </a:lnTo>
                  <a:lnTo>
                    <a:pt x="975791" y="0"/>
                  </a:lnTo>
                  <a:close/>
                </a:path>
              </a:pathLst>
            </a:custGeom>
            <a:solidFill>
              <a:srgbClr val="E9EBEE">
                <a:alpha val="7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8320" y="3807164"/>
              <a:ext cx="1938655" cy="80010"/>
            </a:xfrm>
            <a:custGeom>
              <a:avLst/>
              <a:gdLst/>
              <a:ahLst/>
              <a:cxnLst/>
              <a:rect l="l" t="t" r="r" b="b"/>
              <a:pathLst>
                <a:path w="1938654" h="80010">
                  <a:moveTo>
                    <a:pt x="969289" y="0"/>
                  </a:moveTo>
                  <a:lnTo>
                    <a:pt x="889793" y="132"/>
                  </a:lnTo>
                  <a:lnTo>
                    <a:pt x="812067" y="521"/>
                  </a:lnTo>
                  <a:lnTo>
                    <a:pt x="736359" y="1158"/>
                  </a:lnTo>
                  <a:lnTo>
                    <a:pt x="662921" y="2031"/>
                  </a:lnTo>
                  <a:lnTo>
                    <a:pt x="592000" y="3131"/>
                  </a:lnTo>
                  <a:lnTo>
                    <a:pt x="523847" y="4448"/>
                  </a:lnTo>
                  <a:lnTo>
                    <a:pt x="458711" y="5971"/>
                  </a:lnTo>
                  <a:lnTo>
                    <a:pt x="396842" y="7689"/>
                  </a:lnTo>
                  <a:lnTo>
                    <a:pt x="338488" y="9593"/>
                  </a:lnTo>
                  <a:lnTo>
                    <a:pt x="283900" y="11672"/>
                  </a:lnTo>
                  <a:lnTo>
                    <a:pt x="233327" y="13917"/>
                  </a:lnTo>
                  <a:lnTo>
                    <a:pt x="187018" y="16316"/>
                  </a:lnTo>
                  <a:lnTo>
                    <a:pt x="145223" y="18860"/>
                  </a:lnTo>
                  <a:lnTo>
                    <a:pt x="76172" y="24340"/>
                  </a:lnTo>
                  <a:lnTo>
                    <a:pt x="28170" y="30275"/>
                  </a:lnTo>
                  <a:lnTo>
                    <a:pt x="0" y="39852"/>
                  </a:lnTo>
                  <a:lnTo>
                    <a:pt x="3213" y="43121"/>
                  </a:lnTo>
                  <a:lnTo>
                    <a:pt x="49415" y="52448"/>
                  </a:lnTo>
                  <a:lnTo>
                    <a:pt x="108191" y="58166"/>
                  </a:lnTo>
                  <a:lnTo>
                    <a:pt x="187018" y="63388"/>
                  </a:lnTo>
                  <a:lnTo>
                    <a:pt x="233327" y="65787"/>
                  </a:lnTo>
                  <a:lnTo>
                    <a:pt x="283900" y="68032"/>
                  </a:lnTo>
                  <a:lnTo>
                    <a:pt x="338488" y="70111"/>
                  </a:lnTo>
                  <a:lnTo>
                    <a:pt x="396842" y="72015"/>
                  </a:lnTo>
                  <a:lnTo>
                    <a:pt x="458711" y="73734"/>
                  </a:lnTo>
                  <a:lnTo>
                    <a:pt x="523847" y="75256"/>
                  </a:lnTo>
                  <a:lnTo>
                    <a:pt x="592000" y="76573"/>
                  </a:lnTo>
                  <a:lnTo>
                    <a:pt x="662921" y="77673"/>
                  </a:lnTo>
                  <a:lnTo>
                    <a:pt x="736359" y="78546"/>
                  </a:lnTo>
                  <a:lnTo>
                    <a:pt x="812067" y="79183"/>
                  </a:lnTo>
                  <a:lnTo>
                    <a:pt x="889793" y="79573"/>
                  </a:lnTo>
                  <a:lnTo>
                    <a:pt x="969289" y="79705"/>
                  </a:lnTo>
                  <a:lnTo>
                    <a:pt x="1048787" y="79573"/>
                  </a:lnTo>
                  <a:lnTo>
                    <a:pt x="1126515" y="79183"/>
                  </a:lnTo>
                  <a:lnTo>
                    <a:pt x="1202223" y="78546"/>
                  </a:lnTo>
                  <a:lnTo>
                    <a:pt x="1275663" y="77673"/>
                  </a:lnTo>
                  <a:lnTo>
                    <a:pt x="1346585" y="76573"/>
                  </a:lnTo>
                  <a:lnTo>
                    <a:pt x="1414739" y="75256"/>
                  </a:lnTo>
                  <a:lnTo>
                    <a:pt x="1479876" y="73734"/>
                  </a:lnTo>
                  <a:lnTo>
                    <a:pt x="1541746" y="72015"/>
                  </a:lnTo>
                  <a:lnTo>
                    <a:pt x="1600100" y="70111"/>
                  </a:lnTo>
                  <a:lnTo>
                    <a:pt x="1654689" y="68032"/>
                  </a:lnTo>
                  <a:lnTo>
                    <a:pt x="1705263" y="65787"/>
                  </a:lnTo>
                  <a:lnTo>
                    <a:pt x="1751572" y="63388"/>
                  </a:lnTo>
                  <a:lnTo>
                    <a:pt x="1793367" y="60844"/>
                  </a:lnTo>
                  <a:lnTo>
                    <a:pt x="1862418" y="55364"/>
                  </a:lnTo>
                  <a:lnTo>
                    <a:pt x="1910420" y="49429"/>
                  </a:lnTo>
                  <a:lnTo>
                    <a:pt x="1938591" y="39852"/>
                  </a:lnTo>
                  <a:lnTo>
                    <a:pt x="1935378" y="36584"/>
                  </a:lnTo>
                  <a:lnTo>
                    <a:pt x="1889175" y="27256"/>
                  </a:lnTo>
                  <a:lnTo>
                    <a:pt x="1830399" y="21538"/>
                  </a:lnTo>
                  <a:lnTo>
                    <a:pt x="1751572" y="16316"/>
                  </a:lnTo>
                  <a:lnTo>
                    <a:pt x="1705263" y="13917"/>
                  </a:lnTo>
                  <a:lnTo>
                    <a:pt x="1654689" y="11672"/>
                  </a:lnTo>
                  <a:lnTo>
                    <a:pt x="1600100" y="9593"/>
                  </a:lnTo>
                  <a:lnTo>
                    <a:pt x="1541746" y="7689"/>
                  </a:lnTo>
                  <a:lnTo>
                    <a:pt x="1479876" y="5971"/>
                  </a:lnTo>
                  <a:lnTo>
                    <a:pt x="1414739" y="4448"/>
                  </a:lnTo>
                  <a:lnTo>
                    <a:pt x="1346585" y="3131"/>
                  </a:lnTo>
                  <a:lnTo>
                    <a:pt x="1275663" y="2031"/>
                  </a:lnTo>
                  <a:lnTo>
                    <a:pt x="1202223" y="1158"/>
                  </a:lnTo>
                  <a:lnTo>
                    <a:pt x="1126515" y="521"/>
                  </a:lnTo>
                  <a:lnTo>
                    <a:pt x="1048787" y="132"/>
                  </a:lnTo>
                  <a:lnTo>
                    <a:pt x="969289" y="0"/>
                  </a:lnTo>
                  <a:close/>
                </a:path>
              </a:pathLst>
            </a:custGeom>
            <a:solidFill>
              <a:srgbClr val="E7E8EC">
                <a:alpha val="86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4829" y="3808086"/>
              <a:ext cx="1925955" cy="78105"/>
            </a:xfrm>
            <a:custGeom>
              <a:avLst/>
              <a:gdLst/>
              <a:ahLst/>
              <a:cxnLst/>
              <a:rect l="l" t="t" r="r" b="b"/>
              <a:pathLst>
                <a:path w="1925954" h="78104">
                  <a:moveTo>
                    <a:pt x="962799" y="0"/>
                  </a:moveTo>
                  <a:lnTo>
                    <a:pt x="879726" y="142"/>
                  </a:lnTo>
                  <a:lnTo>
                    <a:pt x="798614" y="563"/>
                  </a:lnTo>
                  <a:lnTo>
                    <a:pt x="719754" y="1250"/>
                  </a:lnTo>
                  <a:lnTo>
                    <a:pt x="643434" y="2192"/>
                  </a:lnTo>
                  <a:lnTo>
                    <a:pt x="569944" y="3376"/>
                  </a:lnTo>
                  <a:lnTo>
                    <a:pt x="499572" y="4792"/>
                  </a:lnTo>
                  <a:lnTo>
                    <a:pt x="432607" y="6427"/>
                  </a:lnTo>
                  <a:lnTo>
                    <a:pt x="369338" y="8269"/>
                  </a:lnTo>
                  <a:lnTo>
                    <a:pt x="310055" y="10308"/>
                  </a:lnTo>
                  <a:lnTo>
                    <a:pt x="255046" y="12532"/>
                  </a:lnTo>
                  <a:lnTo>
                    <a:pt x="204601" y="14928"/>
                  </a:lnTo>
                  <a:lnTo>
                    <a:pt x="159008" y="17485"/>
                  </a:lnTo>
                  <a:lnTo>
                    <a:pt x="118556" y="20191"/>
                  </a:lnTo>
                  <a:lnTo>
                    <a:pt x="54233" y="26006"/>
                  </a:lnTo>
                  <a:lnTo>
                    <a:pt x="13943" y="32277"/>
                  </a:lnTo>
                  <a:lnTo>
                    <a:pt x="0" y="38912"/>
                  </a:lnTo>
                  <a:lnTo>
                    <a:pt x="3534" y="42269"/>
                  </a:lnTo>
                  <a:lnTo>
                    <a:pt x="54233" y="51819"/>
                  </a:lnTo>
                  <a:lnTo>
                    <a:pt x="118556" y="57633"/>
                  </a:lnTo>
                  <a:lnTo>
                    <a:pt x="159008" y="60340"/>
                  </a:lnTo>
                  <a:lnTo>
                    <a:pt x="204601" y="62897"/>
                  </a:lnTo>
                  <a:lnTo>
                    <a:pt x="255046" y="65293"/>
                  </a:lnTo>
                  <a:lnTo>
                    <a:pt x="310055" y="67516"/>
                  </a:lnTo>
                  <a:lnTo>
                    <a:pt x="369338" y="69555"/>
                  </a:lnTo>
                  <a:lnTo>
                    <a:pt x="432607" y="71398"/>
                  </a:lnTo>
                  <a:lnTo>
                    <a:pt x="499572" y="73033"/>
                  </a:lnTo>
                  <a:lnTo>
                    <a:pt x="569944" y="74449"/>
                  </a:lnTo>
                  <a:lnTo>
                    <a:pt x="643434" y="75633"/>
                  </a:lnTo>
                  <a:lnTo>
                    <a:pt x="719754" y="76574"/>
                  </a:lnTo>
                  <a:lnTo>
                    <a:pt x="798614" y="77261"/>
                  </a:lnTo>
                  <a:lnTo>
                    <a:pt x="879726" y="77682"/>
                  </a:lnTo>
                  <a:lnTo>
                    <a:pt x="962799" y="77825"/>
                  </a:lnTo>
                  <a:lnTo>
                    <a:pt x="1045873" y="77682"/>
                  </a:lnTo>
                  <a:lnTo>
                    <a:pt x="1126984" y="77261"/>
                  </a:lnTo>
                  <a:lnTo>
                    <a:pt x="1205844" y="76574"/>
                  </a:lnTo>
                  <a:lnTo>
                    <a:pt x="1282164" y="75633"/>
                  </a:lnTo>
                  <a:lnTo>
                    <a:pt x="1355654" y="74449"/>
                  </a:lnTo>
                  <a:lnTo>
                    <a:pt x="1426027" y="73033"/>
                  </a:lnTo>
                  <a:lnTo>
                    <a:pt x="1492992" y="71398"/>
                  </a:lnTo>
                  <a:lnTo>
                    <a:pt x="1556260" y="69555"/>
                  </a:lnTo>
                  <a:lnTo>
                    <a:pt x="1615543" y="67516"/>
                  </a:lnTo>
                  <a:lnTo>
                    <a:pt x="1670552" y="65293"/>
                  </a:lnTo>
                  <a:lnTo>
                    <a:pt x="1720998" y="62897"/>
                  </a:lnTo>
                  <a:lnTo>
                    <a:pt x="1766591" y="60340"/>
                  </a:lnTo>
                  <a:lnTo>
                    <a:pt x="1807043" y="57633"/>
                  </a:lnTo>
                  <a:lnTo>
                    <a:pt x="1871366" y="51819"/>
                  </a:lnTo>
                  <a:lnTo>
                    <a:pt x="1911655" y="45547"/>
                  </a:lnTo>
                  <a:lnTo>
                    <a:pt x="1925599" y="38912"/>
                  </a:lnTo>
                  <a:lnTo>
                    <a:pt x="1922065" y="35555"/>
                  </a:lnTo>
                  <a:lnTo>
                    <a:pt x="1871366" y="26006"/>
                  </a:lnTo>
                  <a:lnTo>
                    <a:pt x="1807043" y="20191"/>
                  </a:lnTo>
                  <a:lnTo>
                    <a:pt x="1766591" y="17485"/>
                  </a:lnTo>
                  <a:lnTo>
                    <a:pt x="1720998" y="14928"/>
                  </a:lnTo>
                  <a:lnTo>
                    <a:pt x="1670552" y="12532"/>
                  </a:lnTo>
                  <a:lnTo>
                    <a:pt x="1615543" y="10308"/>
                  </a:lnTo>
                  <a:lnTo>
                    <a:pt x="1556260" y="8269"/>
                  </a:lnTo>
                  <a:lnTo>
                    <a:pt x="1492992" y="6427"/>
                  </a:lnTo>
                  <a:lnTo>
                    <a:pt x="1426027" y="4792"/>
                  </a:lnTo>
                  <a:lnTo>
                    <a:pt x="1355654" y="3376"/>
                  </a:lnTo>
                  <a:lnTo>
                    <a:pt x="1282164" y="2192"/>
                  </a:lnTo>
                  <a:lnTo>
                    <a:pt x="1205844" y="1250"/>
                  </a:lnTo>
                  <a:lnTo>
                    <a:pt x="1126984" y="563"/>
                  </a:lnTo>
                  <a:lnTo>
                    <a:pt x="1045873" y="142"/>
                  </a:lnTo>
                  <a:lnTo>
                    <a:pt x="962799" y="0"/>
                  </a:lnTo>
                  <a:close/>
                </a:path>
              </a:pathLst>
            </a:custGeom>
            <a:solidFill>
              <a:srgbClr val="E3E6EB">
                <a:alpha val="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1338" y="3809006"/>
              <a:ext cx="1912620" cy="76200"/>
            </a:xfrm>
            <a:custGeom>
              <a:avLst/>
              <a:gdLst/>
              <a:ahLst/>
              <a:cxnLst/>
              <a:rect l="l" t="t" r="r" b="b"/>
              <a:pathLst>
                <a:path w="1912620" h="76200">
                  <a:moveTo>
                    <a:pt x="956310" y="0"/>
                  </a:moveTo>
                  <a:lnTo>
                    <a:pt x="873795" y="139"/>
                  </a:lnTo>
                  <a:lnTo>
                    <a:pt x="793231" y="550"/>
                  </a:lnTo>
                  <a:lnTo>
                    <a:pt x="714902" y="1220"/>
                  </a:lnTo>
                  <a:lnTo>
                    <a:pt x="639096" y="2139"/>
                  </a:lnTo>
                  <a:lnTo>
                    <a:pt x="566101" y="3295"/>
                  </a:lnTo>
                  <a:lnTo>
                    <a:pt x="496203" y="4676"/>
                  </a:lnTo>
                  <a:lnTo>
                    <a:pt x="429690" y="6272"/>
                  </a:lnTo>
                  <a:lnTo>
                    <a:pt x="366848" y="8070"/>
                  </a:lnTo>
                  <a:lnTo>
                    <a:pt x="307964" y="10060"/>
                  </a:lnTo>
                  <a:lnTo>
                    <a:pt x="253326" y="12230"/>
                  </a:lnTo>
                  <a:lnTo>
                    <a:pt x="203221" y="14568"/>
                  </a:lnTo>
                  <a:lnTo>
                    <a:pt x="157935" y="17063"/>
                  </a:lnTo>
                  <a:lnTo>
                    <a:pt x="117756" y="19705"/>
                  </a:lnTo>
                  <a:lnTo>
                    <a:pt x="53867" y="25378"/>
                  </a:lnTo>
                  <a:lnTo>
                    <a:pt x="13849" y="31498"/>
                  </a:lnTo>
                  <a:lnTo>
                    <a:pt x="0" y="37973"/>
                  </a:lnTo>
                  <a:lnTo>
                    <a:pt x="3510" y="41248"/>
                  </a:lnTo>
                  <a:lnTo>
                    <a:pt x="53867" y="50567"/>
                  </a:lnTo>
                  <a:lnTo>
                    <a:pt x="117756" y="56240"/>
                  </a:lnTo>
                  <a:lnTo>
                    <a:pt x="157935" y="58882"/>
                  </a:lnTo>
                  <a:lnTo>
                    <a:pt x="203221" y="61377"/>
                  </a:lnTo>
                  <a:lnTo>
                    <a:pt x="253326" y="63715"/>
                  </a:lnTo>
                  <a:lnTo>
                    <a:pt x="307964" y="65885"/>
                  </a:lnTo>
                  <a:lnTo>
                    <a:pt x="366848" y="67875"/>
                  </a:lnTo>
                  <a:lnTo>
                    <a:pt x="429690" y="69673"/>
                  </a:lnTo>
                  <a:lnTo>
                    <a:pt x="496203" y="71269"/>
                  </a:lnTo>
                  <a:lnTo>
                    <a:pt x="566101" y="72650"/>
                  </a:lnTo>
                  <a:lnTo>
                    <a:pt x="639096" y="73806"/>
                  </a:lnTo>
                  <a:lnTo>
                    <a:pt x="714902" y="74725"/>
                  </a:lnTo>
                  <a:lnTo>
                    <a:pt x="793231" y="75395"/>
                  </a:lnTo>
                  <a:lnTo>
                    <a:pt x="873795" y="75806"/>
                  </a:lnTo>
                  <a:lnTo>
                    <a:pt x="956310" y="75946"/>
                  </a:lnTo>
                  <a:lnTo>
                    <a:pt x="1038823" y="75806"/>
                  </a:lnTo>
                  <a:lnTo>
                    <a:pt x="1119388" y="75395"/>
                  </a:lnTo>
                  <a:lnTo>
                    <a:pt x="1197716" y="74725"/>
                  </a:lnTo>
                  <a:lnTo>
                    <a:pt x="1273521" y="73806"/>
                  </a:lnTo>
                  <a:lnTo>
                    <a:pt x="1346516" y="72650"/>
                  </a:lnTo>
                  <a:lnTo>
                    <a:pt x="1416413" y="71269"/>
                  </a:lnTo>
                  <a:lnTo>
                    <a:pt x="1482925" y="69673"/>
                  </a:lnTo>
                  <a:lnTo>
                    <a:pt x="1545767" y="67875"/>
                  </a:lnTo>
                  <a:lnTo>
                    <a:pt x="1604649" y="65885"/>
                  </a:lnTo>
                  <a:lnTo>
                    <a:pt x="1659286" y="63715"/>
                  </a:lnTo>
                  <a:lnTo>
                    <a:pt x="1709390" y="61377"/>
                  </a:lnTo>
                  <a:lnTo>
                    <a:pt x="1754675" y="58882"/>
                  </a:lnTo>
                  <a:lnTo>
                    <a:pt x="1794853" y="56240"/>
                  </a:lnTo>
                  <a:lnTo>
                    <a:pt x="1858741" y="50567"/>
                  </a:lnTo>
                  <a:lnTo>
                    <a:pt x="1898758" y="44447"/>
                  </a:lnTo>
                  <a:lnTo>
                    <a:pt x="1912607" y="37973"/>
                  </a:lnTo>
                  <a:lnTo>
                    <a:pt x="1909097" y="34697"/>
                  </a:lnTo>
                  <a:lnTo>
                    <a:pt x="1858741" y="25378"/>
                  </a:lnTo>
                  <a:lnTo>
                    <a:pt x="1794853" y="19705"/>
                  </a:lnTo>
                  <a:lnTo>
                    <a:pt x="1754675" y="17063"/>
                  </a:lnTo>
                  <a:lnTo>
                    <a:pt x="1709390" y="14568"/>
                  </a:lnTo>
                  <a:lnTo>
                    <a:pt x="1659286" y="12230"/>
                  </a:lnTo>
                  <a:lnTo>
                    <a:pt x="1604649" y="10060"/>
                  </a:lnTo>
                  <a:lnTo>
                    <a:pt x="1545767" y="8070"/>
                  </a:lnTo>
                  <a:lnTo>
                    <a:pt x="1482925" y="6272"/>
                  </a:lnTo>
                  <a:lnTo>
                    <a:pt x="1416413" y="4676"/>
                  </a:lnTo>
                  <a:lnTo>
                    <a:pt x="1346516" y="3295"/>
                  </a:lnTo>
                  <a:lnTo>
                    <a:pt x="1273521" y="2139"/>
                  </a:lnTo>
                  <a:lnTo>
                    <a:pt x="1197716" y="1220"/>
                  </a:lnTo>
                  <a:lnTo>
                    <a:pt x="1119388" y="550"/>
                  </a:lnTo>
                  <a:lnTo>
                    <a:pt x="1038823" y="139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0E2E9">
                <a:alpha val="10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7848" y="3809928"/>
              <a:ext cx="1899920" cy="74295"/>
            </a:xfrm>
            <a:custGeom>
              <a:avLst/>
              <a:gdLst/>
              <a:ahLst/>
              <a:cxnLst/>
              <a:rect l="l" t="t" r="r" b="b"/>
              <a:pathLst>
                <a:path w="1899920" h="74295">
                  <a:moveTo>
                    <a:pt x="949807" y="0"/>
                  </a:moveTo>
                  <a:lnTo>
                    <a:pt x="867855" y="135"/>
                  </a:lnTo>
                  <a:lnTo>
                    <a:pt x="787838" y="536"/>
                  </a:lnTo>
                  <a:lnTo>
                    <a:pt x="710042" y="1190"/>
                  </a:lnTo>
                  <a:lnTo>
                    <a:pt x="634752" y="2086"/>
                  </a:lnTo>
                  <a:lnTo>
                    <a:pt x="562253" y="3213"/>
                  </a:lnTo>
                  <a:lnTo>
                    <a:pt x="492831" y="4561"/>
                  </a:lnTo>
                  <a:lnTo>
                    <a:pt x="426769" y="6117"/>
                  </a:lnTo>
                  <a:lnTo>
                    <a:pt x="364354" y="7871"/>
                  </a:lnTo>
                  <a:lnTo>
                    <a:pt x="305871" y="9812"/>
                  </a:lnTo>
                  <a:lnTo>
                    <a:pt x="251605" y="11928"/>
                  </a:lnTo>
                  <a:lnTo>
                    <a:pt x="201840" y="14208"/>
                  </a:lnTo>
                  <a:lnTo>
                    <a:pt x="156862" y="16642"/>
                  </a:lnTo>
                  <a:lnTo>
                    <a:pt x="116956" y="19218"/>
                  </a:lnTo>
                  <a:lnTo>
                    <a:pt x="53501" y="24751"/>
                  </a:lnTo>
                  <a:lnTo>
                    <a:pt x="13755" y="30719"/>
                  </a:lnTo>
                  <a:lnTo>
                    <a:pt x="0" y="37033"/>
                  </a:lnTo>
                  <a:lnTo>
                    <a:pt x="3486" y="40227"/>
                  </a:lnTo>
                  <a:lnTo>
                    <a:pt x="53501" y="49315"/>
                  </a:lnTo>
                  <a:lnTo>
                    <a:pt x="116956" y="54848"/>
                  </a:lnTo>
                  <a:lnTo>
                    <a:pt x="156862" y="57424"/>
                  </a:lnTo>
                  <a:lnTo>
                    <a:pt x="201840" y="59857"/>
                  </a:lnTo>
                  <a:lnTo>
                    <a:pt x="251605" y="62138"/>
                  </a:lnTo>
                  <a:lnTo>
                    <a:pt x="305871" y="64254"/>
                  </a:lnTo>
                  <a:lnTo>
                    <a:pt x="364354" y="66194"/>
                  </a:lnTo>
                  <a:lnTo>
                    <a:pt x="426769" y="67948"/>
                  </a:lnTo>
                  <a:lnTo>
                    <a:pt x="492831" y="69505"/>
                  </a:lnTo>
                  <a:lnTo>
                    <a:pt x="562253" y="70852"/>
                  </a:lnTo>
                  <a:lnTo>
                    <a:pt x="634752" y="71979"/>
                  </a:lnTo>
                  <a:lnTo>
                    <a:pt x="710042" y="72875"/>
                  </a:lnTo>
                  <a:lnTo>
                    <a:pt x="787838" y="73529"/>
                  </a:lnTo>
                  <a:lnTo>
                    <a:pt x="867855" y="73930"/>
                  </a:lnTo>
                  <a:lnTo>
                    <a:pt x="949807" y="74066"/>
                  </a:lnTo>
                  <a:lnTo>
                    <a:pt x="1031762" y="73930"/>
                  </a:lnTo>
                  <a:lnTo>
                    <a:pt x="1111780" y="73529"/>
                  </a:lnTo>
                  <a:lnTo>
                    <a:pt x="1189577" y="72875"/>
                  </a:lnTo>
                  <a:lnTo>
                    <a:pt x="1264869" y="71979"/>
                  </a:lnTo>
                  <a:lnTo>
                    <a:pt x="1337369" y="70852"/>
                  </a:lnTo>
                  <a:lnTo>
                    <a:pt x="1406792" y="69505"/>
                  </a:lnTo>
                  <a:lnTo>
                    <a:pt x="1472854" y="67948"/>
                  </a:lnTo>
                  <a:lnTo>
                    <a:pt x="1535270" y="66194"/>
                  </a:lnTo>
                  <a:lnTo>
                    <a:pt x="1593754" y="64254"/>
                  </a:lnTo>
                  <a:lnTo>
                    <a:pt x="1648021" y="62138"/>
                  </a:lnTo>
                  <a:lnTo>
                    <a:pt x="1697786" y="59857"/>
                  </a:lnTo>
                  <a:lnTo>
                    <a:pt x="1742764" y="57424"/>
                  </a:lnTo>
                  <a:lnTo>
                    <a:pt x="1782670" y="54848"/>
                  </a:lnTo>
                  <a:lnTo>
                    <a:pt x="1846126" y="49315"/>
                  </a:lnTo>
                  <a:lnTo>
                    <a:pt x="1885872" y="43346"/>
                  </a:lnTo>
                  <a:lnTo>
                    <a:pt x="1899627" y="37033"/>
                  </a:lnTo>
                  <a:lnTo>
                    <a:pt x="1896141" y="33838"/>
                  </a:lnTo>
                  <a:lnTo>
                    <a:pt x="1846126" y="24751"/>
                  </a:lnTo>
                  <a:lnTo>
                    <a:pt x="1782670" y="19218"/>
                  </a:lnTo>
                  <a:lnTo>
                    <a:pt x="1742764" y="16642"/>
                  </a:lnTo>
                  <a:lnTo>
                    <a:pt x="1697786" y="14208"/>
                  </a:lnTo>
                  <a:lnTo>
                    <a:pt x="1648021" y="11928"/>
                  </a:lnTo>
                  <a:lnTo>
                    <a:pt x="1593754" y="9812"/>
                  </a:lnTo>
                  <a:lnTo>
                    <a:pt x="1535270" y="7871"/>
                  </a:lnTo>
                  <a:lnTo>
                    <a:pt x="1472854" y="6117"/>
                  </a:lnTo>
                  <a:lnTo>
                    <a:pt x="1406792" y="4561"/>
                  </a:lnTo>
                  <a:lnTo>
                    <a:pt x="1337369" y="3213"/>
                  </a:lnTo>
                  <a:lnTo>
                    <a:pt x="1264869" y="2086"/>
                  </a:lnTo>
                  <a:lnTo>
                    <a:pt x="1189577" y="1190"/>
                  </a:lnTo>
                  <a:lnTo>
                    <a:pt x="1111780" y="536"/>
                  </a:lnTo>
                  <a:lnTo>
                    <a:pt x="1031762" y="135"/>
                  </a:lnTo>
                  <a:lnTo>
                    <a:pt x="949807" y="0"/>
                  </a:lnTo>
                  <a:close/>
                </a:path>
              </a:pathLst>
            </a:custGeom>
            <a:solidFill>
              <a:srgbClr val="DFDFE7">
                <a:alpha val="115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356" y="3810849"/>
              <a:ext cx="1887220" cy="72390"/>
            </a:xfrm>
            <a:custGeom>
              <a:avLst/>
              <a:gdLst/>
              <a:ahLst/>
              <a:cxnLst/>
              <a:rect l="l" t="t" r="r" b="b"/>
              <a:pathLst>
                <a:path w="1887220" h="72389">
                  <a:moveTo>
                    <a:pt x="943317" y="0"/>
                  </a:moveTo>
                  <a:lnTo>
                    <a:pt x="861924" y="132"/>
                  </a:lnTo>
                  <a:lnTo>
                    <a:pt x="782454" y="522"/>
                  </a:lnTo>
                  <a:lnTo>
                    <a:pt x="705189" y="1160"/>
                  </a:lnTo>
                  <a:lnTo>
                    <a:pt x="630414" y="2033"/>
                  </a:lnTo>
                  <a:lnTo>
                    <a:pt x="558410" y="3132"/>
                  </a:lnTo>
                  <a:lnTo>
                    <a:pt x="489462" y="4445"/>
                  </a:lnTo>
                  <a:lnTo>
                    <a:pt x="423852" y="5962"/>
                  </a:lnTo>
                  <a:lnTo>
                    <a:pt x="361864" y="7672"/>
                  </a:lnTo>
                  <a:lnTo>
                    <a:pt x="303780" y="9563"/>
                  </a:lnTo>
                  <a:lnTo>
                    <a:pt x="249885" y="11626"/>
                  </a:lnTo>
                  <a:lnTo>
                    <a:pt x="200460" y="13848"/>
                  </a:lnTo>
                  <a:lnTo>
                    <a:pt x="155789" y="16220"/>
                  </a:lnTo>
                  <a:lnTo>
                    <a:pt x="116156" y="18731"/>
                  </a:lnTo>
                  <a:lnTo>
                    <a:pt x="53135" y="24123"/>
                  </a:lnTo>
                  <a:lnTo>
                    <a:pt x="13661" y="29940"/>
                  </a:lnTo>
                  <a:lnTo>
                    <a:pt x="0" y="36093"/>
                  </a:lnTo>
                  <a:lnTo>
                    <a:pt x="3462" y="39206"/>
                  </a:lnTo>
                  <a:lnTo>
                    <a:pt x="53135" y="48062"/>
                  </a:lnTo>
                  <a:lnTo>
                    <a:pt x="116156" y="53455"/>
                  </a:lnTo>
                  <a:lnTo>
                    <a:pt x="155789" y="55965"/>
                  </a:lnTo>
                  <a:lnTo>
                    <a:pt x="200460" y="58337"/>
                  </a:lnTo>
                  <a:lnTo>
                    <a:pt x="249885" y="60560"/>
                  </a:lnTo>
                  <a:lnTo>
                    <a:pt x="303780" y="62622"/>
                  </a:lnTo>
                  <a:lnTo>
                    <a:pt x="361864" y="64514"/>
                  </a:lnTo>
                  <a:lnTo>
                    <a:pt x="423852" y="66224"/>
                  </a:lnTo>
                  <a:lnTo>
                    <a:pt x="489462" y="67740"/>
                  </a:lnTo>
                  <a:lnTo>
                    <a:pt x="558410" y="69054"/>
                  </a:lnTo>
                  <a:lnTo>
                    <a:pt x="630414" y="70152"/>
                  </a:lnTo>
                  <a:lnTo>
                    <a:pt x="705189" y="71026"/>
                  </a:lnTo>
                  <a:lnTo>
                    <a:pt x="782454" y="71663"/>
                  </a:lnTo>
                  <a:lnTo>
                    <a:pt x="861924" y="72054"/>
                  </a:lnTo>
                  <a:lnTo>
                    <a:pt x="943317" y="72186"/>
                  </a:lnTo>
                  <a:lnTo>
                    <a:pt x="1024710" y="72054"/>
                  </a:lnTo>
                  <a:lnTo>
                    <a:pt x="1104181" y="71663"/>
                  </a:lnTo>
                  <a:lnTo>
                    <a:pt x="1181445" y="71026"/>
                  </a:lnTo>
                  <a:lnTo>
                    <a:pt x="1256221" y="70152"/>
                  </a:lnTo>
                  <a:lnTo>
                    <a:pt x="1328225" y="69054"/>
                  </a:lnTo>
                  <a:lnTo>
                    <a:pt x="1397173" y="67740"/>
                  </a:lnTo>
                  <a:lnTo>
                    <a:pt x="1462783" y="66224"/>
                  </a:lnTo>
                  <a:lnTo>
                    <a:pt x="1524771" y="64514"/>
                  </a:lnTo>
                  <a:lnTo>
                    <a:pt x="1582855" y="62622"/>
                  </a:lnTo>
                  <a:lnTo>
                    <a:pt x="1636750" y="60560"/>
                  </a:lnTo>
                  <a:lnTo>
                    <a:pt x="1686175" y="58337"/>
                  </a:lnTo>
                  <a:lnTo>
                    <a:pt x="1730845" y="55965"/>
                  </a:lnTo>
                  <a:lnTo>
                    <a:pt x="1770478" y="53455"/>
                  </a:lnTo>
                  <a:lnTo>
                    <a:pt x="1833500" y="48062"/>
                  </a:lnTo>
                  <a:lnTo>
                    <a:pt x="1872974" y="42246"/>
                  </a:lnTo>
                  <a:lnTo>
                    <a:pt x="1886635" y="36093"/>
                  </a:lnTo>
                  <a:lnTo>
                    <a:pt x="1883173" y="32980"/>
                  </a:lnTo>
                  <a:lnTo>
                    <a:pt x="1833500" y="24123"/>
                  </a:lnTo>
                  <a:lnTo>
                    <a:pt x="1770478" y="18731"/>
                  </a:lnTo>
                  <a:lnTo>
                    <a:pt x="1730845" y="16220"/>
                  </a:lnTo>
                  <a:lnTo>
                    <a:pt x="1686175" y="13848"/>
                  </a:lnTo>
                  <a:lnTo>
                    <a:pt x="1636750" y="11626"/>
                  </a:lnTo>
                  <a:lnTo>
                    <a:pt x="1582855" y="9563"/>
                  </a:lnTo>
                  <a:lnTo>
                    <a:pt x="1524771" y="7672"/>
                  </a:lnTo>
                  <a:lnTo>
                    <a:pt x="1462783" y="5962"/>
                  </a:lnTo>
                  <a:lnTo>
                    <a:pt x="1397173" y="4445"/>
                  </a:lnTo>
                  <a:lnTo>
                    <a:pt x="1328225" y="3132"/>
                  </a:lnTo>
                  <a:lnTo>
                    <a:pt x="1256221" y="2033"/>
                  </a:lnTo>
                  <a:lnTo>
                    <a:pt x="1181445" y="1160"/>
                  </a:lnTo>
                  <a:lnTo>
                    <a:pt x="1104181" y="522"/>
                  </a:lnTo>
                  <a:lnTo>
                    <a:pt x="1024710" y="132"/>
                  </a:lnTo>
                  <a:lnTo>
                    <a:pt x="943317" y="0"/>
                  </a:lnTo>
                  <a:close/>
                </a:path>
              </a:pathLst>
            </a:custGeom>
            <a:solidFill>
              <a:srgbClr val="DCDEE3">
                <a:alpha val="124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0865" y="3811784"/>
              <a:ext cx="1873885" cy="70485"/>
            </a:xfrm>
            <a:custGeom>
              <a:avLst/>
              <a:gdLst/>
              <a:ahLst/>
              <a:cxnLst/>
              <a:rect l="l" t="t" r="r" b="b"/>
              <a:pathLst>
                <a:path w="1873884" h="70485">
                  <a:moveTo>
                    <a:pt x="936828" y="0"/>
                  </a:moveTo>
                  <a:lnTo>
                    <a:pt x="855994" y="129"/>
                  </a:lnTo>
                  <a:lnTo>
                    <a:pt x="777070" y="508"/>
                  </a:lnTo>
                  <a:lnTo>
                    <a:pt x="626076" y="1979"/>
                  </a:lnTo>
                  <a:lnTo>
                    <a:pt x="554567" y="3049"/>
                  </a:lnTo>
                  <a:lnTo>
                    <a:pt x="486093" y="4327"/>
                  </a:lnTo>
                  <a:lnTo>
                    <a:pt x="420935" y="5804"/>
                  </a:lnTo>
                  <a:lnTo>
                    <a:pt x="359373" y="7468"/>
                  </a:lnTo>
                  <a:lnTo>
                    <a:pt x="301689" y="9309"/>
                  </a:lnTo>
                  <a:lnTo>
                    <a:pt x="248164" y="11317"/>
                  </a:lnTo>
                  <a:lnTo>
                    <a:pt x="199080" y="13481"/>
                  </a:lnTo>
                  <a:lnTo>
                    <a:pt x="154717" y="15790"/>
                  </a:lnTo>
                  <a:lnTo>
                    <a:pt x="115357" y="18234"/>
                  </a:lnTo>
                  <a:lnTo>
                    <a:pt x="52769" y="23485"/>
                  </a:lnTo>
                  <a:lnTo>
                    <a:pt x="13567" y="29148"/>
                  </a:lnTo>
                  <a:lnTo>
                    <a:pt x="0" y="35140"/>
                  </a:lnTo>
                  <a:lnTo>
                    <a:pt x="3438" y="38172"/>
                  </a:lnTo>
                  <a:lnTo>
                    <a:pt x="52769" y="46796"/>
                  </a:lnTo>
                  <a:lnTo>
                    <a:pt x="115357" y="52047"/>
                  </a:lnTo>
                  <a:lnTo>
                    <a:pt x="154717" y="54491"/>
                  </a:lnTo>
                  <a:lnTo>
                    <a:pt x="199080" y="56800"/>
                  </a:lnTo>
                  <a:lnTo>
                    <a:pt x="248164" y="58964"/>
                  </a:lnTo>
                  <a:lnTo>
                    <a:pt x="301689" y="60972"/>
                  </a:lnTo>
                  <a:lnTo>
                    <a:pt x="359373" y="62813"/>
                  </a:lnTo>
                  <a:lnTo>
                    <a:pt x="420935" y="64477"/>
                  </a:lnTo>
                  <a:lnTo>
                    <a:pt x="486093" y="65954"/>
                  </a:lnTo>
                  <a:lnTo>
                    <a:pt x="554567" y="67232"/>
                  </a:lnTo>
                  <a:lnTo>
                    <a:pt x="626076" y="68302"/>
                  </a:lnTo>
                  <a:lnTo>
                    <a:pt x="777070" y="69772"/>
                  </a:lnTo>
                  <a:lnTo>
                    <a:pt x="855994" y="70152"/>
                  </a:lnTo>
                  <a:lnTo>
                    <a:pt x="936828" y="70281"/>
                  </a:lnTo>
                  <a:lnTo>
                    <a:pt x="1017659" y="70152"/>
                  </a:lnTo>
                  <a:lnTo>
                    <a:pt x="1096581" y="69772"/>
                  </a:lnTo>
                  <a:lnTo>
                    <a:pt x="1247573" y="68302"/>
                  </a:lnTo>
                  <a:lnTo>
                    <a:pt x="1319080" y="67232"/>
                  </a:lnTo>
                  <a:lnTo>
                    <a:pt x="1387553" y="65954"/>
                  </a:lnTo>
                  <a:lnTo>
                    <a:pt x="1452711" y="64477"/>
                  </a:lnTo>
                  <a:lnTo>
                    <a:pt x="1514272" y="62813"/>
                  </a:lnTo>
                  <a:lnTo>
                    <a:pt x="1571955" y="60972"/>
                  </a:lnTo>
                  <a:lnTo>
                    <a:pt x="1625480" y="58964"/>
                  </a:lnTo>
                  <a:lnTo>
                    <a:pt x="1674564" y="56800"/>
                  </a:lnTo>
                  <a:lnTo>
                    <a:pt x="1718926" y="54491"/>
                  </a:lnTo>
                  <a:lnTo>
                    <a:pt x="1758286" y="52047"/>
                  </a:lnTo>
                  <a:lnTo>
                    <a:pt x="1820874" y="46796"/>
                  </a:lnTo>
                  <a:lnTo>
                    <a:pt x="1860076" y="41132"/>
                  </a:lnTo>
                  <a:lnTo>
                    <a:pt x="1873643" y="35140"/>
                  </a:lnTo>
                  <a:lnTo>
                    <a:pt x="1870204" y="32109"/>
                  </a:lnTo>
                  <a:lnTo>
                    <a:pt x="1820874" y="23485"/>
                  </a:lnTo>
                  <a:lnTo>
                    <a:pt x="1758286" y="18234"/>
                  </a:lnTo>
                  <a:lnTo>
                    <a:pt x="1718926" y="15790"/>
                  </a:lnTo>
                  <a:lnTo>
                    <a:pt x="1674564" y="13481"/>
                  </a:lnTo>
                  <a:lnTo>
                    <a:pt x="1625480" y="11317"/>
                  </a:lnTo>
                  <a:lnTo>
                    <a:pt x="1571955" y="9309"/>
                  </a:lnTo>
                  <a:lnTo>
                    <a:pt x="1514272" y="7468"/>
                  </a:lnTo>
                  <a:lnTo>
                    <a:pt x="1452711" y="5804"/>
                  </a:lnTo>
                  <a:lnTo>
                    <a:pt x="1387553" y="4327"/>
                  </a:lnTo>
                  <a:lnTo>
                    <a:pt x="1319080" y="3049"/>
                  </a:lnTo>
                  <a:lnTo>
                    <a:pt x="1247573" y="1979"/>
                  </a:lnTo>
                  <a:lnTo>
                    <a:pt x="1096581" y="508"/>
                  </a:lnTo>
                  <a:lnTo>
                    <a:pt x="1017659" y="129"/>
                  </a:lnTo>
                  <a:lnTo>
                    <a:pt x="936828" y="0"/>
                  </a:lnTo>
                  <a:close/>
                </a:path>
              </a:pathLst>
            </a:custGeom>
            <a:solidFill>
              <a:srgbClr val="D9DBE1">
                <a:alpha val="13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7375" y="3812705"/>
              <a:ext cx="1861185" cy="68580"/>
            </a:xfrm>
            <a:custGeom>
              <a:avLst/>
              <a:gdLst/>
              <a:ahLst/>
              <a:cxnLst/>
              <a:rect l="l" t="t" r="r" b="b"/>
              <a:pathLst>
                <a:path w="1861184" h="68579">
                  <a:moveTo>
                    <a:pt x="930325" y="0"/>
                  </a:moveTo>
                  <a:lnTo>
                    <a:pt x="771678" y="495"/>
                  </a:lnTo>
                  <a:lnTo>
                    <a:pt x="621731" y="1925"/>
                  </a:lnTo>
                  <a:lnTo>
                    <a:pt x="482721" y="4209"/>
                  </a:lnTo>
                  <a:lnTo>
                    <a:pt x="418015" y="5646"/>
                  </a:lnTo>
                  <a:lnTo>
                    <a:pt x="356880" y="7265"/>
                  </a:lnTo>
                  <a:lnTo>
                    <a:pt x="299596" y="9056"/>
                  </a:lnTo>
                  <a:lnTo>
                    <a:pt x="246443" y="11010"/>
                  </a:lnTo>
                  <a:lnTo>
                    <a:pt x="197699" y="13116"/>
                  </a:lnTo>
                  <a:lnTo>
                    <a:pt x="153644" y="15363"/>
                  </a:lnTo>
                  <a:lnTo>
                    <a:pt x="114557" y="17742"/>
                  </a:lnTo>
                  <a:lnTo>
                    <a:pt x="52403" y="22852"/>
                  </a:lnTo>
                  <a:lnTo>
                    <a:pt x="13473" y="28366"/>
                  </a:lnTo>
                  <a:lnTo>
                    <a:pt x="0" y="34201"/>
                  </a:lnTo>
                  <a:lnTo>
                    <a:pt x="3414" y="37153"/>
                  </a:lnTo>
                  <a:lnTo>
                    <a:pt x="52403" y="45549"/>
                  </a:lnTo>
                  <a:lnTo>
                    <a:pt x="114557" y="50660"/>
                  </a:lnTo>
                  <a:lnTo>
                    <a:pt x="153644" y="53038"/>
                  </a:lnTo>
                  <a:lnTo>
                    <a:pt x="197699" y="55286"/>
                  </a:lnTo>
                  <a:lnTo>
                    <a:pt x="246443" y="57391"/>
                  </a:lnTo>
                  <a:lnTo>
                    <a:pt x="299596" y="59345"/>
                  </a:lnTo>
                  <a:lnTo>
                    <a:pt x="356880" y="61137"/>
                  </a:lnTo>
                  <a:lnTo>
                    <a:pt x="418015" y="62756"/>
                  </a:lnTo>
                  <a:lnTo>
                    <a:pt x="482721" y="64192"/>
                  </a:lnTo>
                  <a:lnTo>
                    <a:pt x="621731" y="66476"/>
                  </a:lnTo>
                  <a:lnTo>
                    <a:pt x="771678" y="67907"/>
                  </a:lnTo>
                  <a:lnTo>
                    <a:pt x="930325" y="68402"/>
                  </a:lnTo>
                  <a:lnTo>
                    <a:pt x="1088977" y="67907"/>
                  </a:lnTo>
                  <a:lnTo>
                    <a:pt x="1238926" y="66476"/>
                  </a:lnTo>
                  <a:lnTo>
                    <a:pt x="1377938" y="64192"/>
                  </a:lnTo>
                  <a:lnTo>
                    <a:pt x="1442646" y="62756"/>
                  </a:lnTo>
                  <a:lnTo>
                    <a:pt x="1503781" y="61137"/>
                  </a:lnTo>
                  <a:lnTo>
                    <a:pt x="1561065" y="59345"/>
                  </a:lnTo>
                  <a:lnTo>
                    <a:pt x="1614219" y="57391"/>
                  </a:lnTo>
                  <a:lnTo>
                    <a:pt x="1662963" y="55286"/>
                  </a:lnTo>
                  <a:lnTo>
                    <a:pt x="1707019" y="53038"/>
                  </a:lnTo>
                  <a:lnTo>
                    <a:pt x="1746106" y="50660"/>
                  </a:lnTo>
                  <a:lnTo>
                    <a:pt x="1808260" y="45549"/>
                  </a:lnTo>
                  <a:lnTo>
                    <a:pt x="1847191" y="40035"/>
                  </a:lnTo>
                  <a:lnTo>
                    <a:pt x="1860664" y="34201"/>
                  </a:lnTo>
                  <a:lnTo>
                    <a:pt x="1857249" y="31248"/>
                  </a:lnTo>
                  <a:lnTo>
                    <a:pt x="1808260" y="22852"/>
                  </a:lnTo>
                  <a:lnTo>
                    <a:pt x="1746106" y="17742"/>
                  </a:lnTo>
                  <a:lnTo>
                    <a:pt x="1707019" y="15363"/>
                  </a:lnTo>
                  <a:lnTo>
                    <a:pt x="1662963" y="13116"/>
                  </a:lnTo>
                  <a:lnTo>
                    <a:pt x="1614219" y="11010"/>
                  </a:lnTo>
                  <a:lnTo>
                    <a:pt x="1561065" y="9056"/>
                  </a:lnTo>
                  <a:lnTo>
                    <a:pt x="1503781" y="7265"/>
                  </a:lnTo>
                  <a:lnTo>
                    <a:pt x="1442646" y="5646"/>
                  </a:lnTo>
                  <a:lnTo>
                    <a:pt x="1377938" y="4209"/>
                  </a:lnTo>
                  <a:lnTo>
                    <a:pt x="1238926" y="1925"/>
                  </a:lnTo>
                  <a:lnTo>
                    <a:pt x="1088977" y="495"/>
                  </a:lnTo>
                  <a:lnTo>
                    <a:pt x="930325" y="0"/>
                  </a:lnTo>
                  <a:close/>
                </a:path>
              </a:pathLst>
            </a:custGeom>
            <a:solidFill>
              <a:srgbClr val="D5D9DF">
                <a:alpha val="144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884" y="3813749"/>
              <a:ext cx="1847850" cy="66675"/>
            </a:xfrm>
            <a:custGeom>
              <a:avLst/>
              <a:gdLst/>
              <a:ahLst/>
              <a:cxnLst/>
              <a:rect l="l" t="t" r="r" b="b"/>
              <a:pathLst>
                <a:path w="1847850" h="66675">
                  <a:moveTo>
                    <a:pt x="1003548" y="0"/>
                  </a:moveTo>
                  <a:lnTo>
                    <a:pt x="844123" y="0"/>
                  </a:lnTo>
                  <a:lnTo>
                    <a:pt x="690625" y="946"/>
                  </a:lnTo>
                  <a:lnTo>
                    <a:pt x="546877" y="2762"/>
                  </a:lnTo>
                  <a:lnTo>
                    <a:pt x="415097" y="5369"/>
                  </a:lnTo>
                  <a:lnTo>
                    <a:pt x="354389" y="6943"/>
                  </a:lnTo>
                  <a:lnTo>
                    <a:pt x="297505" y="8686"/>
                  </a:lnTo>
                  <a:lnTo>
                    <a:pt x="244723" y="10586"/>
                  </a:lnTo>
                  <a:lnTo>
                    <a:pt x="196319" y="12634"/>
                  </a:lnTo>
                  <a:lnTo>
                    <a:pt x="152571" y="14819"/>
                  </a:lnTo>
                  <a:lnTo>
                    <a:pt x="113757" y="17133"/>
                  </a:lnTo>
                  <a:lnTo>
                    <a:pt x="52037" y="22103"/>
                  </a:lnTo>
                  <a:lnTo>
                    <a:pt x="13379" y="27465"/>
                  </a:lnTo>
                  <a:lnTo>
                    <a:pt x="0" y="33139"/>
                  </a:lnTo>
                  <a:lnTo>
                    <a:pt x="3391" y="36010"/>
                  </a:lnTo>
                  <a:lnTo>
                    <a:pt x="52037" y="44175"/>
                  </a:lnTo>
                  <a:lnTo>
                    <a:pt x="113757" y="49145"/>
                  </a:lnTo>
                  <a:lnTo>
                    <a:pt x="152571" y="51458"/>
                  </a:lnTo>
                  <a:lnTo>
                    <a:pt x="196319" y="53644"/>
                  </a:lnTo>
                  <a:lnTo>
                    <a:pt x="244723" y="55692"/>
                  </a:lnTo>
                  <a:lnTo>
                    <a:pt x="297505" y="57592"/>
                  </a:lnTo>
                  <a:lnTo>
                    <a:pt x="354389" y="59334"/>
                  </a:lnTo>
                  <a:lnTo>
                    <a:pt x="415097" y="60909"/>
                  </a:lnTo>
                  <a:lnTo>
                    <a:pt x="546877" y="63515"/>
                  </a:lnTo>
                  <a:lnTo>
                    <a:pt x="690625" y="65332"/>
                  </a:lnTo>
                  <a:lnTo>
                    <a:pt x="844123" y="66278"/>
                  </a:lnTo>
                  <a:lnTo>
                    <a:pt x="1003548" y="66278"/>
                  </a:lnTo>
                  <a:lnTo>
                    <a:pt x="1157046" y="65332"/>
                  </a:lnTo>
                  <a:lnTo>
                    <a:pt x="1300795" y="63515"/>
                  </a:lnTo>
                  <a:lnTo>
                    <a:pt x="1432574" y="60909"/>
                  </a:lnTo>
                  <a:lnTo>
                    <a:pt x="1493282" y="59334"/>
                  </a:lnTo>
                  <a:lnTo>
                    <a:pt x="1550166" y="57592"/>
                  </a:lnTo>
                  <a:lnTo>
                    <a:pt x="1602948" y="55692"/>
                  </a:lnTo>
                  <a:lnTo>
                    <a:pt x="1651352" y="53644"/>
                  </a:lnTo>
                  <a:lnTo>
                    <a:pt x="1695100" y="51458"/>
                  </a:lnTo>
                  <a:lnTo>
                    <a:pt x="1733914" y="49145"/>
                  </a:lnTo>
                  <a:lnTo>
                    <a:pt x="1795634" y="44175"/>
                  </a:lnTo>
                  <a:lnTo>
                    <a:pt x="1834293" y="38813"/>
                  </a:lnTo>
                  <a:lnTo>
                    <a:pt x="1847672" y="33139"/>
                  </a:lnTo>
                  <a:lnTo>
                    <a:pt x="1844281" y="30268"/>
                  </a:lnTo>
                  <a:lnTo>
                    <a:pt x="1795634" y="22103"/>
                  </a:lnTo>
                  <a:lnTo>
                    <a:pt x="1733914" y="17133"/>
                  </a:lnTo>
                  <a:lnTo>
                    <a:pt x="1695100" y="14819"/>
                  </a:lnTo>
                  <a:lnTo>
                    <a:pt x="1651352" y="12634"/>
                  </a:lnTo>
                  <a:lnTo>
                    <a:pt x="1602948" y="10586"/>
                  </a:lnTo>
                  <a:lnTo>
                    <a:pt x="1550166" y="8686"/>
                  </a:lnTo>
                  <a:lnTo>
                    <a:pt x="1493282" y="6943"/>
                  </a:lnTo>
                  <a:lnTo>
                    <a:pt x="1432574" y="5369"/>
                  </a:lnTo>
                  <a:lnTo>
                    <a:pt x="1300795" y="2762"/>
                  </a:lnTo>
                  <a:lnTo>
                    <a:pt x="1157046" y="946"/>
                  </a:lnTo>
                  <a:lnTo>
                    <a:pt x="1003548" y="0"/>
                  </a:lnTo>
                  <a:close/>
                </a:path>
              </a:pathLst>
            </a:custGeom>
            <a:solidFill>
              <a:srgbClr val="D3D5DE">
                <a:alpha val="15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0393" y="3814547"/>
              <a:ext cx="1835150" cy="64769"/>
            </a:xfrm>
            <a:custGeom>
              <a:avLst/>
              <a:gdLst/>
              <a:ahLst/>
              <a:cxnLst/>
              <a:rect l="l" t="t" r="r" b="b"/>
              <a:pathLst>
                <a:path w="1835150" h="64770">
                  <a:moveTo>
                    <a:pt x="917346" y="0"/>
                  </a:moveTo>
                  <a:lnTo>
                    <a:pt x="833848" y="132"/>
                  </a:lnTo>
                  <a:lnTo>
                    <a:pt x="752450" y="520"/>
                  </a:lnTo>
                  <a:lnTo>
                    <a:pt x="673477" y="1154"/>
                  </a:lnTo>
                  <a:lnTo>
                    <a:pt x="597252" y="2021"/>
                  </a:lnTo>
                  <a:lnTo>
                    <a:pt x="524099" y="3111"/>
                  </a:lnTo>
                  <a:lnTo>
                    <a:pt x="454342" y="4411"/>
                  </a:lnTo>
                  <a:lnTo>
                    <a:pt x="388304" y="5911"/>
                  </a:lnTo>
                  <a:lnTo>
                    <a:pt x="326309" y="7599"/>
                  </a:lnTo>
                  <a:lnTo>
                    <a:pt x="268682" y="9464"/>
                  </a:lnTo>
                  <a:lnTo>
                    <a:pt x="215746" y="11494"/>
                  </a:lnTo>
                  <a:lnTo>
                    <a:pt x="167825" y="13679"/>
                  </a:lnTo>
                  <a:lnTo>
                    <a:pt x="125243" y="16005"/>
                  </a:lnTo>
                  <a:lnTo>
                    <a:pt x="57390" y="21041"/>
                  </a:lnTo>
                  <a:lnTo>
                    <a:pt x="14779" y="26510"/>
                  </a:lnTo>
                  <a:lnTo>
                    <a:pt x="0" y="32321"/>
                  </a:lnTo>
                  <a:lnTo>
                    <a:pt x="3748" y="35264"/>
                  </a:lnTo>
                  <a:lnTo>
                    <a:pt x="57390" y="43601"/>
                  </a:lnTo>
                  <a:lnTo>
                    <a:pt x="125243" y="48637"/>
                  </a:lnTo>
                  <a:lnTo>
                    <a:pt x="167825" y="50963"/>
                  </a:lnTo>
                  <a:lnTo>
                    <a:pt x="215746" y="53148"/>
                  </a:lnTo>
                  <a:lnTo>
                    <a:pt x="268682" y="55178"/>
                  </a:lnTo>
                  <a:lnTo>
                    <a:pt x="326309" y="57043"/>
                  </a:lnTo>
                  <a:lnTo>
                    <a:pt x="388304" y="58731"/>
                  </a:lnTo>
                  <a:lnTo>
                    <a:pt x="454342" y="60231"/>
                  </a:lnTo>
                  <a:lnTo>
                    <a:pt x="524099" y="61531"/>
                  </a:lnTo>
                  <a:lnTo>
                    <a:pt x="597252" y="62621"/>
                  </a:lnTo>
                  <a:lnTo>
                    <a:pt x="673477" y="63488"/>
                  </a:lnTo>
                  <a:lnTo>
                    <a:pt x="752450" y="64122"/>
                  </a:lnTo>
                  <a:lnTo>
                    <a:pt x="833848" y="64510"/>
                  </a:lnTo>
                  <a:lnTo>
                    <a:pt x="917346" y="64642"/>
                  </a:lnTo>
                  <a:lnTo>
                    <a:pt x="1000842" y="64510"/>
                  </a:lnTo>
                  <a:lnTo>
                    <a:pt x="1082238" y="64122"/>
                  </a:lnTo>
                  <a:lnTo>
                    <a:pt x="1161210" y="63488"/>
                  </a:lnTo>
                  <a:lnTo>
                    <a:pt x="1237435" y="62621"/>
                  </a:lnTo>
                  <a:lnTo>
                    <a:pt x="1310587" y="61531"/>
                  </a:lnTo>
                  <a:lnTo>
                    <a:pt x="1380345" y="60231"/>
                  </a:lnTo>
                  <a:lnTo>
                    <a:pt x="1446383" y="58731"/>
                  </a:lnTo>
                  <a:lnTo>
                    <a:pt x="1508377" y="57043"/>
                  </a:lnTo>
                  <a:lnTo>
                    <a:pt x="1566005" y="55178"/>
                  </a:lnTo>
                  <a:lnTo>
                    <a:pt x="1618941" y="53148"/>
                  </a:lnTo>
                  <a:lnTo>
                    <a:pt x="1666863" y="50963"/>
                  </a:lnTo>
                  <a:lnTo>
                    <a:pt x="1709446" y="48637"/>
                  </a:lnTo>
                  <a:lnTo>
                    <a:pt x="1777300" y="43601"/>
                  </a:lnTo>
                  <a:lnTo>
                    <a:pt x="1819912" y="38132"/>
                  </a:lnTo>
                  <a:lnTo>
                    <a:pt x="1834692" y="32321"/>
                  </a:lnTo>
                  <a:lnTo>
                    <a:pt x="1830943" y="29378"/>
                  </a:lnTo>
                  <a:lnTo>
                    <a:pt x="1777300" y="21041"/>
                  </a:lnTo>
                  <a:lnTo>
                    <a:pt x="1709446" y="16005"/>
                  </a:lnTo>
                  <a:lnTo>
                    <a:pt x="1666863" y="13679"/>
                  </a:lnTo>
                  <a:lnTo>
                    <a:pt x="1618941" y="11494"/>
                  </a:lnTo>
                  <a:lnTo>
                    <a:pt x="1566005" y="9464"/>
                  </a:lnTo>
                  <a:lnTo>
                    <a:pt x="1508377" y="7599"/>
                  </a:lnTo>
                  <a:lnTo>
                    <a:pt x="1446383" y="5911"/>
                  </a:lnTo>
                  <a:lnTo>
                    <a:pt x="1380345" y="4411"/>
                  </a:lnTo>
                  <a:lnTo>
                    <a:pt x="1310587" y="3111"/>
                  </a:lnTo>
                  <a:lnTo>
                    <a:pt x="1237435" y="2021"/>
                  </a:lnTo>
                  <a:lnTo>
                    <a:pt x="1161210" y="1154"/>
                  </a:lnTo>
                  <a:lnTo>
                    <a:pt x="1082238" y="520"/>
                  </a:lnTo>
                  <a:lnTo>
                    <a:pt x="1000842" y="132"/>
                  </a:lnTo>
                  <a:lnTo>
                    <a:pt x="917346" y="0"/>
                  </a:lnTo>
                  <a:close/>
                </a:path>
              </a:pathLst>
            </a:custGeom>
            <a:solidFill>
              <a:srgbClr val="D1D3DC">
                <a:alpha val="163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6903" y="3815468"/>
              <a:ext cx="1821814" cy="62865"/>
            </a:xfrm>
            <a:custGeom>
              <a:avLst/>
              <a:gdLst/>
              <a:ahLst/>
              <a:cxnLst/>
              <a:rect l="l" t="t" r="r" b="b"/>
              <a:pathLst>
                <a:path w="1821815" h="62864">
                  <a:moveTo>
                    <a:pt x="910844" y="0"/>
                  </a:moveTo>
                  <a:lnTo>
                    <a:pt x="827938" y="128"/>
                  </a:lnTo>
                  <a:lnTo>
                    <a:pt x="747118" y="505"/>
                  </a:lnTo>
                  <a:lnTo>
                    <a:pt x="593020" y="1962"/>
                  </a:lnTo>
                  <a:lnTo>
                    <a:pt x="520385" y="3020"/>
                  </a:lnTo>
                  <a:lnTo>
                    <a:pt x="451122" y="4283"/>
                  </a:lnTo>
                  <a:lnTo>
                    <a:pt x="385553" y="5740"/>
                  </a:lnTo>
                  <a:lnTo>
                    <a:pt x="323998" y="7379"/>
                  </a:lnTo>
                  <a:lnTo>
                    <a:pt x="266779" y="9190"/>
                  </a:lnTo>
                  <a:lnTo>
                    <a:pt x="214218" y="11161"/>
                  </a:lnTo>
                  <a:lnTo>
                    <a:pt x="166637" y="13281"/>
                  </a:lnTo>
                  <a:lnTo>
                    <a:pt x="124356" y="15541"/>
                  </a:lnTo>
                  <a:lnTo>
                    <a:pt x="56984" y="20430"/>
                  </a:lnTo>
                  <a:lnTo>
                    <a:pt x="14674" y="25739"/>
                  </a:lnTo>
                  <a:lnTo>
                    <a:pt x="0" y="31381"/>
                  </a:lnTo>
                  <a:lnTo>
                    <a:pt x="3722" y="34238"/>
                  </a:lnTo>
                  <a:lnTo>
                    <a:pt x="56984" y="42333"/>
                  </a:lnTo>
                  <a:lnTo>
                    <a:pt x="124356" y="47222"/>
                  </a:lnTo>
                  <a:lnTo>
                    <a:pt x="166637" y="49481"/>
                  </a:lnTo>
                  <a:lnTo>
                    <a:pt x="214218" y="51602"/>
                  </a:lnTo>
                  <a:lnTo>
                    <a:pt x="266779" y="53573"/>
                  </a:lnTo>
                  <a:lnTo>
                    <a:pt x="323998" y="55384"/>
                  </a:lnTo>
                  <a:lnTo>
                    <a:pt x="385553" y="57023"/>
                  </a:lnTo>
                  <a:lnTo>
                    <a:pt x="451122" y="58479"/>
                  </a:lnTo>
                  <a:lnTo>
                    <a:pt x="520385" y="59742"/>
                  </a:lnTo>
                  <a:lnTo>
                    <a:pt x="593020" y="60800"/>
                  </a:lnTo>
                  <a:lnTo>
                    <a:pt x="668704" y="61642"/>
                  </a:lnTo>
                  <a:lnTo>
                    <a:pt x="827938" y="62635"/>
                  </a:lnTo>
                  <a:lnTo>
                    <a:pt x="910844" y="62763"/>
                  </a:lnTo>
                  <a:lnTo>
                    <a:pt x="993751" y="62635"/>
                  </a:lnTo>
                  <a:lnTo>
                    <a:pt x="1074573" y="62257"/>
                  </a:lnTo>
                  <a:lnTo>
                    <a:pt x="1228674" y="60800"/>
                  </a:lnTo>
                  <a:lnTo>
                    <a:pt x="1301310" y="59742"/>
                  </a:lnTo>
                  <a:lnTo>
                    <a:pt x="1370574" y="58479"/>
                  </a:lnTo>
                  <a:lnTo>
                    <a:pt x="1436144" y="57023"/>
                  </a:lnTo>
                  <a:lnTo>
                    <a:pt x="1497700" y="55384"/>
                  </a:lnTo>
                  <a:lnTo>
                    <a:pt x="1554919" y="53573"/>
                  </a:lnTo>
                  <a:lnTo>
                    <a:pt x="1607481" y="51602"/>
                  </a:lnTo>
                  <a:lnTo>
                    <a:pt x="1655062" y="49481"/>
                  </a:lnTo>
                  <a:lnTo>
                    <a:pt x="1697343" y="47222"/>
                  </a:lnTo>
                  <a:lnTo>
                    <a:pt x="1764716" y="42333"/>
                  </a:lnTo>
                  <a:lnTo>
                    <a:pt x="1807025" y="37023"/>
                  </a:lnTo>
                  <a:lnTo>
                    <a:pt x="1821700" y="31381"/>
                  </a:lnTo>
                  <a:lnTo>
                    <a:pt x="1817978" y="28524"/>
                  </a:lnTo>
                  <a:lnTo>
                    <a:pt x="1764716" y="20430"/>
                  </a:lnTo>
                  <a:lnTo>
                    <a:pt x="1697343" y="15541"/>
                  </a:lnTo>
                  <a:lnTo>
                    <a:pt x="1655062" y="13281"/>
                  </a:lnTo>
                  <a:lnTo>
                    <a:pt x="1607481" y="11161"/>
                  </a:lnTo>
                  <a:lnTo>
                    <a:pt x="1554919" y="9190"/>
                  </a:lnTo>
                  <a:lnTo>
                    <a:pt x="1497700" y="7379"/>
                  </a:lnTo>
                  <a:lnTo>
                    <a:pt x="1436144" y="5740"/>
                  </a:lnTo>
                  <a:lnTo>
                    <a:pt x="1370574" y="4283"/>
                  </a:lnTo>
                  <a:lnTo>
                    <a:pt x="1301310" y="3020"/>
                  </a:lnTo>
                  <a:lnTo>
                    <a:pt x="1228674" y="1962"/>
                  </a:lnTo>
                  <a:lnTo>
                    <a:pt x="1152988" y="1120"/>
                  </a:lnTo>
                  <a:lnTo>
                    <a:pt x="993751" y="128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CED1DA">
                <a:alpha val="17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3411" y="3816390"/>
              <a:ext cx="1809114" cy="60960"/>
            </a:xfrm>
            <a:custGeom>
              <a:avLst/>
              <a:gdLst/>
              <a:ahLst/>
              <a:cxnLst/>
              <a:rect l="l" t="t" r="r" b="b"/>
              <a:pathLst>
                <a:path w="1809115" h="60960">
                  <a:moveTo>
                    <a:pt x="904354" y="0"/>
                  </a:moveTo>
                  <a:lnTo>
                    <a:pt x="741794" y="490"/>
                  </a:lnTo>
                  <a:lnTo>
                    <a:pt x="588793" y="1904"/>
                  </a:lnTo>
                  <a:lnTo>
                    <a:pt x="447907" y="4155"/>
                  </a:lnTo>
                  <a:lnTo>
                    <a:pt x="382804" y="5568"/>
                  </a:lnTo>
                  <a:lnTo>
                    <a:pt x="321688" y="7158"/>
                  </a:lnTo>
                  <a:lnTo>
                    <a:pt x="264877" y="8915"/>
                  </a:lnTo>
                  <a:lnTo>
                    <a:pt x="212691" y="10827"/>
                  </a:lnTo>
                  <a:lnTo>
                    <a:pt x="165448" y="12884"/>
                  </a:lnTo>
                  <a:lnTo>
                    <a:pt x="123469" y="15076"/>
                  </a:lnTo>
                  <a:lnTo>
                    <a:pt x="56578" y="19818"/>
                  </a:lnTo>
                  <a:lnTo>
                    <a:pt x="14570" y="24969"/>
                  </a:lnTo>
                  <a:lnTo>
                    <a:pt x="0" y="30441"/>
                  </a:lnTo>
                  <a:lnTo>
                    <a:pt x="3695" y="33213"/>
                  </a:lnTo>
                  <a:lnTo>
                    <a:pt x="56578" y="41064"/>
                  </a:lnTo>
                  <a:lnTo>
                    <a:pt x="123469" y="45807"/>
                  </a:lnTo>
                  <a:lnTo>
                    <a:pt x="165448" y="47998"/>
                  </a:lnTo>
                  <a:lnTo>
                    <a:pt x="212691" y="50056"/>
                  </a:lnTo>
                  <a:lnTo>
                    <a:pt x="264877" y="51968"/>
                  </a:lnTo>
                  <a:lnTo>
                    <a:pt x="321688" y="53724"/>
                  </a:lnTo>
                  <a:lnTo>
                    <a:pt x="382804" y="55315"/>
                  </a:lnTo>
                  <a:lnTo>
                    <a:pt x="447907" y="56728"/>
                  </a:lnTo>
                  <a:lnTo>
                    <a:pt x="588793" y="58979"/>
                  </a:lnTo>
                  <a:lnTo>
                    <a:pt x="741794" y="60393"/>
                  </a:lnTo>
                  <a:lnTo>
                    <a:pt x="904354" y="60883"/>
                  </a:lnTo>
                  <a:lnTo>
                    <a:pt x="1066914" y="60393"/>
                  </a:lnTo>
                  <a:lnTo>
                    <a:pt x="1219914" y="58979"/>
                  </a:lnTo>
                  <a:lnTo>
                    <a:pt x="1360801" y="56728"/>
                  </a:lnTo>
                  <a:lnTo>
                    <a:pt x="1425903" y="55315"/>
                  </a:lnTo>
                  <a:lnTo>
                    <a:pt x="1487020" y="53724"/>
                  </a:lnTo>
                  <a:lnTo>
                    <a:pt x="1543831" y="51968"/>
                  </a:lnTo>
                  <a:lnTo>
                    <a:pt x="1596017" y="50056"/>
                  </a:lnTo>
                  <a:lnTo>
                    <a:pt x="1643259" y="47998"/>
                  </a:lnTo>
                  <a:lnTo>
                    <a:pt x="1685238" y="45807"/>
                  </a:lnTo>
                  <a:lnTo>
                    <a:pt x="1752130" y="41064"/>
                  </a:lnTo>
                  <a:lnTo>
                    <a:pt x="1794138" y="35914"/>
                  </a:lnTo>
                  <a:lnTo>
                    <a:pt x="1808708" y="30441"/>
                  </a:lnTo>
                  <a:lnTo>
                    <a:pt x="1805012" y="27670"/>
                  </a:lnTo>
                  <a:lnTo>
                    <a:pt x="1752130" y="19818"/>
                  </a:lnTo>
                  <a:lnTo>
                    <a:pt x="1685238" y="15076"/>
                  </a:lnTo>
                  <a:lnTo>
                    <a:pt x="1643259" y="12884"/>
                  </a:lnTo>
                  <a:lnTo>
                    <a:pt x="1596017" y="10827"/>
                  </a:lnTo>
                  <a:lnTo>
                    <a:pt x="1543831" y="8915"/>
                  </a:lnTo>
                  <a:lnTo>
                    <a:pt x="1487020" y="7158"/>
                  </a:lnTo>
                  <a:lnTo>
                    <a:pt x="1425903" y="5568"/>
                  </a:lnTo>
                  <a:lnTo>
                    <a:pt x="1360801" y="4155"/>
                  </a:lnTo>
                  <a:lnTo>
                    <a:pt x="1219914" y="1904"/>
                  </a:lnTo>
                  <a:lnTo>
                    <a:pt x="1066914" y="490"/>
                  </a:lnTo>
                  <a:lnTo>
                    <a:pt x="904354" y="0"/>
                  </a:lnTo>
                  <a:close/>
                </a:path>
              </a:pathLst>
            </a:custGeom>
            <a:solidFill>
              <a:srgbClr val="CCCFD7">
                <a:alpha val="1825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20" y="3817432"/>
              <a:ext cx="1795780" cy="59055"/>
            </a:xfrm>
            <a:custGeom>
              <a:avLst/>
              <a:gdLst/>
              <a:ahLst/>
              <a:cxnLst/>
              <a:rect l="l" t="t" r="r" b="b"/>
              <a:pathLst>
                <a:path w="1795779" h="59054">
                  <a:moveTo>
                    <a:pt x="979587" y="0"/>
                  </a:moveTo>
                  <a:lnTo>
                    <a:pt x="816139" y="0"/>
                  </a:lnTo>
                  <a:lnTo>
                    <a:pt x="659174" y="933"/>
                  </a:lnTo>
                  <a:lnTo>
                    <a:pt x="512967" y="2719"/>
                  </a:lnTo>
                  <a:lnTo>
                    <a:pt x="380056" y="5276"/>
                  </a:lnTo>
                  <a:lnTo>
                    <a:pt x="319378" y="6817"/>
                  </a:lnTo>
                  <a:lnTo>
                    <a:pt x="262975" y="8520"/>
                  </a:lnTo>
                  <a:lnTo>
                    <a:pt x="211164" y="10373"/>
                  </a:lnTo>
                  <a:lnTo>
                    <a:pt x="164260" y="12367"/>
                  </a:lnTo>
                  <a:lnTo>
                    <a:pt x="122583" y="14491"/>
                  </a:lnTo>
                  <a:lnTo>
                    <a:pt x="56171" y="19087"/>
                  </a:lnTo>
                  <a:lnTo>
                    <a:pt x="14465" y="24078"/>
                  </a:lnTo>
                  <a:lnTo>
                    <a:pt x="0" y="29381"/>
                  </a:lnTo>
                  <a:lnTo>
                    <a:pt x="3669" y="32066"/>
                  </a:lnTo>
                  <a:lnTo>
                    <a:pt x="56171" y="39675"/>
                  </a:lnTo>
                  <a:lnTo>
                    <a:pt x="122583" y="44272"/>
                  </a:lnTo>
                  <a:lnTo>
                    <a:pt x="164260" y="46395"/>
                  </a:lnTo>
                  <a:lnTo>
                    <a:pt x="211164" y="48389"/>
                  </a:lnTo>
                  <a:lnTo>
                    <a:pt x="262975" y="50242"/>
                  </a:lnTo>
                  <a:lnTo>
                    <a:pt x="319378" y="51945"/>
                  </a:lnTo>
                  <a:lnTo>
                    <a:pt x="380056" y="53486"/>
                  </a:lnTo>
                  <a:lnTo>
                    <a:pt x="512967" y="56043"/>
                  </a:lnTo>
                  <a:lnTo>
                    <a:pt x="659174" y="57829"/>
                  </a:lnTo>
                  <a:lnTo>
                    <a:pt x="816139" y="58763"/>
                  </a:lnTo>
                  <a:lnTo>
                    <a:pt x="979587" y="58763"/>
                  </a:lnTo>
                  <a:lnTo>
                    <a:pt x="1136550" y="57829"/>
                  </a:lnTo>
                  <a:lnTo>
                    <a:pt x="1282755" y="56043"/>
                  </a:lnTo>
                  <a:lnTo>
                    <a:pt x="1415667" y="53486"/>
                  </a:lnTo>
                  <a:lnTo>
                    <a:pt x="1476345" y="51945"/>
                  </a:lnTo>
                  <a:lnTo>
                    <a:pt x="1532748" y="50242"/>
                  </a:lnTo>
                  <a:lnTo>
                    <a:pt x="1584560" y="48389"/>
                  </a:lnTo>
                  <a:lnTo>
                    <a:pt x="1631464" y="46395"/>
                  </a:lnTo>
                  <a:lnTo>
                    <a:pt x="1673143" y="44272"/>
                  </a:lnTo>
                  <a:lnTo>
                    <a:pt x="1739555" y="39675"/>
                  </a:lnTo>
                  <a:lnTo>
                    <a:pt x="1781263" y="34684"/>
                  </a:lnTo>
                  <a:lnTo>
                    <a:pt x="1795729" y="29381"/>
                  </a:lnTo>
                  <a:lnTo>
                    <a:pt x="1792059" y="26696"/>
                  </a:lnTo>
                  <a:lnTo>
                    <a:pt x="1739555" y="19087"/>
                  </a:lnTo>
                  <a:lnTo>
                    <a:pt x="1673143" y="14491"/>
                  </a:lnTo>
                  <a:lnTo>
                    <a:pt x="1631464" y="12367"/>
                  </a:lnTo>
                  <a:lnTo>
                    <a:pt x="1584560" y="10373"/>
                  </a:lnTo>
                  <a:lnTo>
                    <a:pt x="1532748" y="8520"/>
                  </a:lnTo>
                  <a:lnTo>
                    <a:pt x="1476345" y="6817"/>
                  </a:lnTo>
                  <a:lnTo>
                    <a:pt x="1415667" y="5276"/>
                  </a:lnTo>
                  <a:lnTo>
                    <a:pt x="1282755" y="2719"/>
                  </a:lnTo>
                  <a:lnTo>
                    <a:pt x="1136550" y="933"/>
                  </a:lnTo>
                  <a:lnTo>
                    <a:pt x="979587" y="0"/>
                  </a:lnTo>
                  <a:close/>
                </a:path>
              </a:pathLst>
            </a:custGeom>
            <a:solidFill>
              <a:srgbClr val="C8CCD5">
                <a:alpha val="1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6430" y="3818350"/>
              <a:ext cx="1783080" cy="57150"/>
            </a:xfrm>
            <a:custGeom>
              <a:avLst/>
              <a:gdLst/>
              <a:ahLst/>
              <a:cxnLst/>
              <a:rect l="l" t="t" r="r" b="b"/>
              <a:pathLst>
                <a:path w="1783079" h="57150">
                  <a:moveTo>
                    <a:pt x="972495" y="0"/>
                  </a:moveTo>
                  <a:lnTo>
                    <a:pt x="810231" y="0"/>
                  </a:lnTo>
                  <a:lnTo>
                    <a:pt x="654405" y="903"/>
                  </a:lnTo>
                  <a:lnTo>
                    <a:pt x="509259" y="2633"/>
                  </a:lnTo>
                  <a:lnTo>
                    <a:pt x="377310" y="5109"/>
                  </a:lnTo>
                  <a:lnTo>
                    <a:pt x="317072" y="6601"/>
                  </a:lnTo>
                  <a:lnTo>
                    <a:pt x="261077" y="8249"/>
                  </a:lnTo>
                  <a:lnTo>
                    <a:pt x="209639" y="10043"/>
                  </a:lnTo>
                  <a:lnTo>
                    <a:pt x="163075" y="11973"/>
                  </a:lnTo>
                  <a:lnTo>
                    <a:pt x="121698" y="14030"/>
                  </a:lnTo>
                  <a:lnTo>
                    <a:pt x="55766" y="18479"/>
                  </a:lnTo>
                  <a:lnTo>
                    <a:pt x="14361" y="23311"/>
                  </a:lnTo>
                  <a:lnTo>
                    <a:pt x="0" y="28445"/>
                  </a:lnTo>
                  <a:lnTo>
                    <a:pt x="3642" y="31045"/>
                  </a:lnTo>
                  <a:lnTo>
                    <a:pt x="55766" y="38411"/>
                  </a:lnTo>
                  <a:lnTo>
                    <a:pt x="121698" y="42861"/>
                  </a:lnTo>
                  <a:lnTo>
                    <a:pt x="163075" y="44917"/>
                  </a:lnTo>
                  <a:lnTo>
                    <a:pt x="209639" y="46847"/>
                  </a:lnTo>
                  <a:lnTo>
                    <a:pt x="261077" y="48641"/>
                  </a:lnTo>
                  <a:lnTo>
                    <a:pt x="317072" y="50290"/>
                  </a:lnTo>
                  <a:lnTo>
                    <a:pt x="377310" y="51782"/>
                  </a:lnTo>
                  <a:lnTo>
                    <a:pt x="509259" y="54257"/>
                  </a:lnTo>
                  <a:lnTo>
                    <a:pt x="654405" y="55987"/>
                  </a:lnTo>
                  <a:lnTo>
                    <a:pt x="810231" y="56891"/>
                  </a:lnTo>
                  <a:lnTo>
                    <a:pt x="972495" y="56891"/>
                  </a:lnTo>
                  <a:lnTo>
                    <a:pt x="1128324" y="55987"/>
                  </a:lnTo>
                  <a:lnTo>
                    <a:pt x="1273472" y="54257"/>
                  </a:lnTo>
                  <a:lnTo>
                    <a:pt x="1405423" y="51782"/>
                  </a:lnTo>
                  <a:lnTo>
                    <a:pt x="1465662" y="50290"/>
                  </a:lnTo>
                  <a:lnTo>
                    <a:pt x="1521658" y="48641"/>
                  </a:lnTo>
                  <a:lnTo>
                    <a:pt x="1573096" y="46847"/>
                  </a:lnTo>
                  <a:lnTo>
                    <a:pt x="1619660" y="44917"/>
                  </a:lnTo>
                  <a:lnTo>
                    <a:pt x="1661037" y="42861"/>
                  </a:lnTo>
                  <a:lnTo>
                    <a:pt x="1726970" y="38411"/>
                  </a:lnTo>
                  <a:lnTo>
                    <a:pt x="1768375" y="33579"/>
                  </a:lnTo>
                  <a:lnTo>
                    <a:pt x="1782737" y="28445"/>
                  </a:lnTo>
                  <a:lnTo>
                    <a:pt x="1779094" y="25845"/>
                  </a:lnTo>
                  <a:lnTo>
                    <a:pt x="1726970" y="18479"/>
                  </a:lnTo>
                  <a:lnTo>
                    <a:pt x="1661037" y="14030"/>
                  </a:lnTo>
                  <a:lnTo>
                    <a:pt x="1619660" y="11973"/>
                  </a:lnTo>
                  <a:lnTo>
                    <a:pt x="1573096" y="10043"/>
                  </a:lnTo>
                  <a:lnTo>
                    <a:pt x="1521658" y="8249"/>
                  </a:lnTo>
                  <a:lnTo>
                    <a:pt x="1465662" y="6601"/>
                  </a:lnTo>
                  <a:lnTo>
                    <a:pt x="1405423" y="5109"/>
                  </a:lnTo>
                  <a:lnTo>
                    <a:pt x="1273472" y="2633"/>
                  </a:lnTo>
                  <a:lnTo>
                    <a:pt x="1128324" y="903"/>
                  </a:lnTo>
                  <a:lnTo>
                    <a:pt x="972495" y="0"/>
                  </a:lnTo>
                  <a:close/>
                </a:path>
              </a:pathLst>
            </a:custGeom>
            <a:solidFill>
              <a:srgbClr val="C5C8D3">
                <a:alpha val="20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2939" y="3819154"/>
              <a:ext cx="1769745" cy="55244"/>
            </a:xfrm>
            <a:custGeom>
              <a:avLst/>
              <a:gdLst/>
              <a:ahLst/>
              <a:cxnLst/>
              <a:rect l="l" t="t" r="r" b="b"/>
              <a:pathLst>
                <a:path w="1769745" h="55245">
                  <a:moveTo>
                    <a:pt x="884872" y="0"/>
                  </a:moveTo>
                  <a:lnTo>
                    <a:pt x="725817" y="445"/>
                  </a:lnTo>
                  <a:lnTo>
                    <a:pt x="576114" y="1728"/>
                  </a:lnTo>
                  <a:lnTo>
                    <a:pt x="438262" y="3771"/>
                  </a:lnTo>
                  <a:lnTo>
                    <a:pt x="314762" y="6497"/>
                  </a:lnTo>
                  <a:lnTo>
                    <a:pt x="259175" y="8091"/>
                  </a:lnTo>
                  <a:lnTo>
                    <a:pt x="208112" y="9826"/>
                  </a:lnTo>
                  <a:lnTo>
                    <a:pt x="161887" y="11693"/>
                  </a:lnTo>
                  <a:lnTo>
                    <a:pt x="120812" y="13682"/>
                  </a:lnTo>
                  <a:lnTo>
                    <a:pt x="55360" y="17985"/>
                  </a:lnTo>
                  <a:lnTo>
                    <a:pt x="14256" y="22658"/>
                  </a:lnTo>
                  <a:lnTo>
                    <a:pt x="0" y="27622"/>
                  </a:lnTo>
                  <a:lnTo>
                    <a:pt x="3616" y="30136"/>
                  </a:lnTo>
                  <a:lnTo>
                    <a:pt x="55360" y="37259"/>
                  </a:lnTo>
                  <a:lnTo>
                    <a:pt x="120812" y="41562"/>
                  </a:lnTo>
                  <a:lnTo>
                    <a:pt x="161887" y="43551"/>
                  </a:lnTo>
                  <a:lnTo>
                    <a:pt x="208112" y="45418"/>
                  </a:lnTo>
                  <a:lnTo>
                    <a:pt x="259175" y="47153"/>
                  </a:lnTo>
                  <a:lnTo>
                    <a:pt x="314762" y="48747"/>
                  </a:lnTo>
                  <a:lnTo>
                    <a:pt x="438262" y="51473"/>
                  </a:lnTo>
                  <a:lnTo>
                    <a:pt x="576114" y="53516"/>
                  </a:lnTo>
                  <a:lnTo>
                    <a:pt x="725817" y="54799"/>
                  </a:lnTo>
                  <a:lnTo>
                    <a:pt x="884872" y="55245"/>
                  </a:lnTo>
                  <a:lnTo>
                    <a:pt x="1043931" y="54799"/>
                  </a:lnTo>
                  <a:lnTo>
                    <a:pt x="1193636" y="53516"/>
                  </a:lnTo>
                  <a:lnTo>
                    <a:pt x="1331487" y="51473"/>
                  </a:lnTo>
                  <a:lnTo>
                    <a:pt x="1454987" y="48747"/>
                  </a:lnTo>
                  <a:lnTo>
                    <a:pt x="1510574" y="47153"/>
                  </a:lnTo>
                  <a:lnTo>
                    <a:pt x="1561636" y="45418"/>
                  </a:lnTo>
                  <a:lnTo>
                    <a:pt x="1607860" y="43551"/>
                  </a:lnTo>
                  <a:lnTo>
                    <a:pt x="1648935" y="41562"/>
                  </a:lnTo>
                  <a:lnTo>
                    <a:pt x="1714385" y="37259"/>
                  </a:lnTo>
                  <a:lnTo>
                    <a:pt x="1755488" y="32586"/>
                  </a:lnTo>
                  <a:lnTo>
                    <a:pt x="1769745" y="27622"/>
                  </a:lnTo>
                  <a:lnTo>
                    <a:pt x="1766128" y="25108"/>
                  </a:lnTo>
                  <a:lnTo>
                    <a:pt x="1714385" y="17985"/>
                  </a:lnTo>
                  <a:lnTo>
                    <a:pt x="1648935" y="13682"/>
                  </a:lnTo>
                  <a:lnTo>
                    <a:pt x="1607860" y="11693"/>
                  </a:lnTo>
                  <a:lnTo>
                    <a:pt x="1561636" y="9826"/>
                  </a:lnTo>
                  <a:lnTo>
                    <a:pt x="1510574" y="8091"/>
                  </a:lnTo>
                  <a:lnTo>
                    <a:pt x="1454987" y="6497"/>
                  </a:lnTo>
                  <a:lnTo>
                    <a:pt x="1331487" y="3771"/>
                  </a:lnTo>
                  <a:lnTo>
                    <a:pt x="1193636" y="1728"/>
                  </a:lnTo>
                  <a:lnTo>
                    <a:pt x="1043931" y="445"/>
                  </a:lnTo>
                  <a:lnTo>
                    <a:pt x="884872" y="0"/>
                  </a:lnTo>
                  <a:close/>
                </a:path>
              </a:pathLst>
            </a:custGeom>
            <a:solidFill>
              <a:srgbClr val="C3C6D2">
                <a:alpha val="21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9448" y="3820185"/>
              <a:ext cx="1757045" cy="53340"/>
            </a:xfrm>
            <a:custGeom>
              <a:avLst/>
              <a:gdLst/>
              <a:ahLst/>
              <a:cxnLst/>
              <a:rect l="l" t="t" r="r" b="b"/>
              <a:pathLst>
                <a:path w="1757045" h="53339">
                  <a:moveTo>
                    <a:pt x="958333" y="0"/>
                  </a:moveTo>
                  <a:lnTo>
                    <a:pt x="798432" y="0"/>
                  </a:lnTo>
                  <a:lnTo>
                    <a:pt x="644874" y="844"/>
                  </a:lnTo>
                  <a:lnTo>
                    <a:pt x="501841" y="2460"/>
                  </a:lnTo>
                  <a:lnTo>
                    <a:pt x="371814" y="4773"/>
                  </a:lnTo>
                  <a:lnTo>
                    <a:pt x="257273" y="7707"/>
                  </a:lnTo>
                  <a:lnTo>
                    <a:pt x="206585" y="9384"/>
                  </a:lnTo>
                  <a:lnTo>
                    <a:pt x="160699" y="11187"/>
                  </a:lnTo>
                  <a:lnTo>
                    <a:pt x="119925" y="13108"/>
                  </a:lnTo>
                  <a:lnTo>
                    <a:pt x="54954" y="17264"/>
                  </a:lnTo>
                  <a:lnTo>
                    <a:pt x="14152" y="21778"/>
                  </a:lnTo>
                  <a:lnTo>
                    <a:pt x="0" y="26573"/>
                  </a:lnTo>
                  <a:lnTo>
                    <a:pt x="3589" y="29001"/>
                  </a:lnTo>
                  <a:lnTo>
                    <a:pt x="54954" y="35882"/>
                  </a:lnTo>
                  <a:lnTo>
                    <a:pt x="119925" y="40038"/>
                  </a:lnTo>
                  <a:lnTo>
                    <a:pt x="160699" y="41959"/>
                  </a:lnTo>
                  <a:lnTo>
                    <a:pt x="206585" y="43763"/>
                  </a:lnTo>
                  <a:lnTo>
                    <a:pt x="257273" y="45439"/>
                  </a:lnTo>
                  <a:lnTo>
                    <a:pt x="371814" y="48373"/>
                  </a:lnTo>
                  <a:lnTo>
                    <a:pt x="501841" y="50686"/>
                  </a:lnTo>
                  <a:lnTo>
                    <a:pt x="644874" y="52302"/>
                  </a:lnTo>
                  <a:lnTo>
                    <a:pt x="798432" y="53147"/>
                  </a:lnTo>
                  <a:lnTo>
                    <a:pt x="958333" y="53147"/>
                  </a:lnTo>
                  <a:lnTo>
                    <a:pt x="1111890" y="52302"/>
                  </a:lnTo>
                  <a:lnTo>
                    <a:pt x="1254923" y="50686"/>
                  </a:lnTo>
                  <a:lnTo>
                    <a:pt x="1384951" y="48373"/>
                  </a:lnTo>
                  <a:lnTo>
                    <a:pt x="1499492" y="45439"/>
                  </a:lnTo>
                  <a:lnTo>
                    <a:pt x="1550180" y="43763"/>
                  </a:lnTo>
                  <a:lnTo>
                    <a:pt x="1596066" y="41959"/>
                  </a:lnTo>
                  <a:lnTo>
                    <a:pt x="1636839" y="40038"/>
                  </a:lnTo>
                  <a:lnTo>
                    <a:pt x="1701811" y="35882"/>
                  </a:lnTo>
                  <a:lnTo>
                    <a:pt x="1742613" y="31368"/>
                  </a:lnTo>
                  <a:lnTo>
                    <a:pt x="1756765" y="26573"/>
                  </a:lnTo>
                  <a:lnTo>
                    <a:pt x="1753175" y="24145"/>
                  </a:lnTo>
                  <a:lnTo>
                    <a:pt x="1701811" y="17264"/>
                  </a:lnTo>
                  <a:lnTo>
                    <a:pt x="1636839" y="13108"/>
                  </a:lnTo>
                  <a:lnTo>
                    <a:pt x="1596066" y="11187"/>
                  </a:lnTo>
                  <a:lnTo>
                    <a:pt x="1550180" y="9384"/>
                  </a:lnTo>
                  <a:lnTo>
                    <a:pt x="1499492" y="7707"/>
                  </a:lnTo>
                  <a:lnTo>
                    <a:pt x="1384951" y="4773"/>
                  </a:lnTo>
                  <a:lnTo>
                    <a:pt x="1254923" y="2460"/>
                  </a:lnTo>
                  <a:lnTo>
                    <a:pt x="1111890" y="844"/>
                  </a:lnTo>
                  <a:lnTo>
                    <a:pt x="958333" y="0"/>
                  </a:lnTo>
                  <a:close/>
                </a:path>
              </a:pathLst>
            </a:custGeom>
            <a:solidFill>
              <a:srgbClr val="C1C4D0">
                <a:alpha val="22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5956" y="3821114"/>
              <a:ext cx="1744345" cy="51435"/>
            </a:xfrm>
            <a:custGeom>
              <a:avLst/>
              <a:gdLst/>
              <a:ahLst/>
              <a:cxnLst/>
              <a:rect l="l" t="t" r="r" b="b"/>
              <a:pathLst>
                <a:path w="1744345" h="51435">
                  <a:moveTo>
                    <a:pt x="955860" y="0"/>
                  </a:moveTo>
                  <a:lnTo>
                    <a:pt x="787923" y="0"/>
                  </a:lnTo>
                  <a:lnTo>
                    <a:pt x="627125" y="910"/>
                  </a:lnTo>
                  <a:lnTo>
                    <a:pt x="478283" y="2649"/>
                  </a:lnTo>
                  <a:lnTo>
                    <a:pt x="344320" y="5129"/>
                  </a:lnTo>
                  <a:lnTo>
                    <a:pt x="283832" y="6620"/>
                  </a:lnTo>
                  <a:lnTo>
                    <a:pt x="228160" y="8264"/>
                  </a:lnTo>
                  <a:lnTo>
                    <a:pt x="177669" y="10050"/>
                  </a:lnTo>
                  <a:lnTo>
                    <a:pt x="132724" y="11968"/>
                  </a:lnTo>
                  <a:lnTo>
                    <a:pt x="93692" y="14006"/>
                  </a:lnTo>
                  <a:lnTo>
                    <a:pt x="34825" y="18400"/>
                  </a:lnTo>
                  <a:lnTo>
                    <a:pt x="0" y="25624"/>
                  </a:lnTo>
                  <a:lnTo>
                    <a:pt x="3991" y="28103"/>
                  </a:lnTo>
                  <a:lnTo>
                    <a:pt x="60937" y="35096"/>
                  </a:lnTo>
                  <a:lnTo>
                    <a:pt x="132724" y="39281"/>
                  </a:lnTo>
                  <a:lnTo>
                    <a:pt x="177669" y="41199"/>
                  </a:lnTo>
                  <a:lnTo>
                    <a:pt x="228160" y="42985"/>
                  </a:lnTo>
                  <a:lnTo>
                    <a:pt x="283832" y="44629"/>
                  </a:lnTo>
                  <a:lnTo>
                    <a:pt x="344320" y="46120"/>
                  </a:lnTo>
                  <a:lnTo>
                    <a:pt x="478283" y="48600"/>
                  </a:lnTo>
                  <a:lnTo>
                    <a:pt x="627125" y="50339"/>
                  </a:lnTo>
                  <a:lnTo>
                    <a:pt x="787923" y="51249"/>
                  </a:lnTo>
                  <a:lnTo>
                    <a:pt x="955860" y="51249"/>
                  </a:lnTo>
                  <a:lnTo>
                    <a:pt x="1116654" y="50339"/>
                  </a:lnTo>
                  <a:lnTo>
                    <a:pt x="1265494" y="48600"/>
                  </a:lnTo>
                  <a:lnTo>
                    <a:pt x="1399455" y="46120"/>
                  </a:lnTo>
                  <a:lnTo>
                    <a:pt x="1459942" y="44629"/>
                  </a:lnTo>
                  <a:lnTo>
                    <a:pt x="1515614" y="42985"/>
                  </a:lnTo>
                  <a:lnTo>
                    <a:pt x="1566105" y="41199"/>
                  </a:lnTo>
                  <a:lnTo>
                    <a:pt x="1611049" y="39281"/>
                  </a:lnTo>
                  <a:lnTo>
                    <a:pt x="1650081" y="37243"/>
                  </a:lnTo>
                  <a:lnTo>
                    <a:pt x="1708948" y="32849"/>
                  </a:lnTo>
                  <a:lnTo>
                    <a:pt x="1743773" y="25624"/>
                  </a:lnTo>
                  <a:lnTo>
                    <a:pt x="1739782" y="23146"/>
                  </a:lnTo>
                  <a:lnTo>
                    <a:pt x="1682836" y="16153"/>
                  </a:lnTo>
                  <a:lnTo>
                    <a:pt x="1611049" y="11968"/>
                  </a:lnTo>
                  <a:lnTo>
                    <a:pt x="1566105" y="10050"/>
                  </a:lnTo>
                  <a:lnTo>
                    <a:pt x="1515614" y="8264"/>
                  </a:lnTo>
                  <a:lnTo>
                    <a:pt x="1459942" y="6620"/>
                  </a:lnTo>
                  <a:lnTo>
                    <a:pt x="1399455" y="5129"/>
                  </a:lnTo>
                  <a:lnTo>
                    <a:pt x="1265494" y="2649"/>
                  </a:lnTo>
                  <a:lnTo>
                    <a:pt x="1116654" y="910"/>
                  </a:lnTo>
                  <a:lnTo>
                    <a:pt x="955860" y="0"/>
                  </a:lnTo>
                  <a:close/>
                </a:path>
              </a:pathLst>
            </a:custGeom>
            <a:solidFill>
              <a:srgbClr val="BDC2CE">
                <a:alpha val="23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92466" y="3822032"/>
              <a:ext cx="1731010" cy="49530"/>
            </a:xfrm>
            <a:custGeom>
              <a:avLst/>
              <a:gdLst/>
              <a:ahLst/>
              <a:cxnLst/>
              <a:rect l="l" t="t" r="r" b="b"/>
              <a:pathLst>
                <a:path w="1731009" h="49529">
                  <a:moveTo>
                    <a:pt x="948735" y="0"/>
                  </a:moveTo>
                  <a:lnTo>
                    <a:pt x="782048" y="0"/>
                  </a:lnTo>
                  <a:lnTo>
                    <a:pt x="622449" y="877"/>
                  </a:lnTo>
                  <a:lnTo>
                    <a:pt x="474718" y="2553"/>
                  </a:lnTo>
                  <a:lnTo>
                    <a:pt x="341754" y="4942"/>
                  </a:lnTo>
                  <a:lnTo>
                    <a:pt x="281717" y="6379"/>
                  </a:lnTo>
                  <a:lnTo>
                    <a:pt x="226459" y="7963"/>
                  </a:lnTo>
                  <a:lnTo>
                    <a:pt x="176344" y="9684"/>
                  </a:lnTo>
                  <a:lnTo>
                    <a:pt x="131735" y="11532"/>
                  </a:lnTo>
                  <a:lnTo>
                    <a:pt x="92994" y="13495"/>
                  </a:lnTo>
                  <a:lnTo>
                    <a:pt x="34565" y="17729"/>
                  </a:lnTo>
                  <a:lnTo>
                    <a:pt x="0" y="24689"/>
                  </a:lnTo>
                  <a:lnTo>
                    <a:pt x="3961" y="27076"/>
                  </a:lnTo>
                  <a:lnTo>
                    <a:pt x="60483" y="33814"/>
                  </a:lnTo>
                  <a:lnTo>
                    <a:pt x="131735" y="37846"/>
                  </a:lnTo>
                  <a:lnTo>
                    <a:pt x="176344" y="39694"/>
                  </a:lnTo>
                  <a:lnTo>
                    <a:pt x="226459" y="41415"/>
                  </a:lnTo>
                  <a:lnTo>
                    <a:pt x="281717" y="42999"/>
                  </a:lnTo>
                  <a:lnTo>
                    <a:pt x="341754" y="44436"/>
                  </a:lnTo>
                  <a:lnTo>
                    <a:pt x="474718" y="46825"/>
                  </a:lnTo>
                  <a:lnTo>
                    <a:pt x="622449" y="48501"/>
                  </a:lnTo>
                  <a:lnTo>
                    <a:pt x="782048" y="49378"/>
                  </a:lnTo>
                  <a:lnTo>
                    <a:pt x="948735" y="49378"/>
                  </a:lnTo>
                  <a:lnTo>
                    <a:pt x="1108335" y="48501"/>
                  </a:lnTo>
                  <a:lnTo>
                    <a:pt x="1256068" y="46825"/>
                  </a:lnTo>
                  <a:lnTo>
                    <a:pt x="1389032" y="44436"/>
                  </a:lnTo>
                  <a:lnTo>
                    <a:pt x="1449069" y="42999"/>
                  </a:lnTo>
                  <a:lnTo>
                    <a:pt x="1504326" y="41415"/>
                  </a:lnTo>
                  <a:lnTo>
                    <a:pt x="1554440" y="39694"/>
                  </a:lnTo>
                  <a:lnTo>
                    <a:pt x="1599048" y="37846"/>
                  </a:lnTo>
                  <a:lnTo>
                    <a:pt x="1637789" y="35883"/>
                  </a:lnTo>
                  <a:lnTo>
                    <a:pt x="1696216" y="31649"/>
                  </a:lnTo>
                  <a:lnTo>
                    <a:pt x="1730781" y="24689"/>
                  </a:lnTo>
                  <a:lnTo>
                    <a:pt x="1726819" y="22301"/>
                  </a:lnTo>
                  <a:lnTo>
                    <a:pt x="1670299" y="15564"/>
                  </a:lnTo>
                  <a:lnTo>
                    <a:pt x="1599048" y="11532"/>
                  </a:lnTo>
                  <a:lnTo>
                    <a:pt x="1554440" y="9684"/>
                  </a:lnTo>
                  <a:lnTo>
                    <a:pt x="1504326" y="7963"/>
                  </a:lnTo>
                  <a:lnTo>
                    <a:pt x="1449069" y="6379"/>
                  </a:lnTo>
                  <a:lnTo>
                    <a:pt x="1389032" y="4942"/>
                  </a:lnTo>
                  <a:lnTo>
                    <a:pt x="1256068" y="2553"/>
                  </a:lnTo>
                  <a:lnTo>
                    <a:pt x="1108335" y="877"/>
                  </a:lnTo>
                  <a:lnTo>
                    <a:pt x="948735" y="0"/>
                  </a:lnTo>
                  <a:close/>
                </a:path>
              </a:pathLst>
            </a:custGeom>
            <a:solidFill>
              <a:srgbClr val="BABECC">
                <a:alpha val="24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98975" y="3822839"/>
              <a:ext cx="1718310" cy="48260"/>
            </a:xfrm>
            <a:custGeom>
              <a:avLst/>
              <a:gdLst/>
              <a:ahLst/>
              <a:cxnLst/>
              <a:rect l="l" t="t" r="r" b="b"/>
              <a:pathLst>
                <a:path w="1718309" h="48260">
                  <a:moveTo>
                    <a:pt x="858901" y="0"/>
                  </a:moveTo>
                  <a:lnTo>
                    <a:pt x="695689" y="430"/>
                  </a:lnTo>
                  <a:lnTo>
                    <a:pt x="542816" y="1667"/>
                  </a:lnTo>
                  <a:lnTo>
                    <a:pt x="403161" y="3631"/>
                  </a:lnTo>
                  <a:lnTo>
                    <a:pt x="279603" y="6243"/>
                  </a:lnTo>
                  <a:lnTo>
                    <a:pt x="224760" y="7767"/>
                  </a:lnTo>
                  <a:lnTo>
                    <a:pt x="175021" y="9422"/>
                  </a:lnTo>
                  <a:lnTo>
                    <a:pt x="130747" y="11199"/>
                  </a:lnTo>
                  <a:lnTo>
                    <a:pt x="92296" y="13088"/>
                  </a:lnTo>
                  <a:lnTo>
                    <a:pt x="34306" y="17162"/>
                  </a:lnTo>
                  <a:lnTo>
                    <a:pt x="0" y="23863"/>
                  </a:lnTo>
                  <a:lnTo>
                    <a:pt x="3931" y="26162"/>
                  </a:lnTo>
                  <a:lnTo>
                    <a:pt x="60029" y="32646"/>
                  </a:lnTo>
                  <a:lnTo>
                    <a:pt x="130747" y="36526"/>
                  </a:lnTo>
                  <a:lnTo>
                    <a:pt x="175021" y="38304"/>
                  </a:lnTo>
                  <a:lnTo>
                    <a:pt x="224760" y="39959"/>
                  </a:lnTo>
                  <a:lnTo>
                    <a:pt x="279603" y="41483"/>
                  </a:lnTo>
                  <a:lnTo>
                    <a:pt x="403161" y="44094"/>
                  </a:lnTo>
                  <a:lnTo>
                    <a:pt x="542816" y="46059"/>
                  </a:lnTo>
                  <a:lnTo>
                    <a:pt x="695689" y="47296"/>
                  </a:lnTo>
                  <a:lnTo>
                    <a:pt x="858901" y="47726"/>
                  </a:lnTo>
                  <a:lnTo>
                    <a:pt x="1022112" y="47296"/>
                  </a:lnTo>
                  <a:lnTo>
                    <a:pt x="1174985" y="46059"/>
                  </a:lnTo>
                  <a:lnTo>
                    <a:pt x="1314640" y="44094"/>
                  </a:lnTo>
                  <a:lnTo>
                    <a:pt x="1438198" y="41483"/>
                  </a:lnTo>
                  <a:lnTo>
                    <a:pt x="1493041" y="39959"/>
                  </a:lnTo>
                  <a:lnTo>
                    <a:pt x="1542780" y="38304"/>
                  </a:lnTo>
                  <a:lnTo>
                    <a:pt x="1587054" y="36526"/>
                  </a:lnTo>
                  <a:lnTo>
                    <a:pt x="1625505" y="34637"/>
                  </a:lnTo>
                  <a:lnTo>
                    <a:pt x="1683495" y="30563"/>
                  </a:lnTo>
                  <a:lnTo>
                    <a:pt x="1717802" y="23863"/>
                  </a:lnTo>
                  <a:lnTo>
                    <a:pt x="1713870" y="21564"/>
                  </a:lnTo>
                  <a:lnTo>
                    <a:pt x="1657772" y="15080"/>
                  </a:lnTo>
                  <a:lnTo>
                    <a:pt x="1587054" y="11199"/>
                  </a:lnTo>
                  <a:lnTo>
                    <a:pt x="1542780" y="9422"/>
                  </a:lnTo>
                  <a:lnTo>
                    <a:pt x="1493041" y="7767"/>
                  </a:lnTo>
                  <a:lnTo>
                    <a:pt x="1438198" y="6243"/>
                  </a:lnTo>
                  <a:lnTo>
                    <a:pt x="1314640" y="3631"/>
                  </a:lnTo>
                  <a:lnTo>
                    <a:pt x="1174985" y="1667"/>
                  </a:lnTo>
                  <a:lnTo>
                    <a:pt x="1022112" y="430"/>
                  </a:lnTo>
                  <a:lnTo>
                    <a:pt x="858901" y="0"/>
                  </a:lnTo>
                  <a:close/>
                </a:path>
              </a:pathLst>
            </a:custGeom>
            <a:solidFill>
              <a:srgbClr val="B8BCC9">
                <a:alpha val="249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5484" y="3823866"/>
              <a:ext cx="1704975" cy="45720"/>
            </a:xfrm>
            <a:custGeom>
              <a:avLst/>
              <a:gdLst/>
              <a:ahLst/>
              <a:cxnLst/>
              <a:rect l="l" t="t" r="r" b="b"/>
              <a:pathLst>
                <a:path w="1704975" h="45720">
                  <a:moveTo>
                    <a:pt x="934502" y="0"/>
                  </a:moveTo>
                  <a:lnTo>
                    <a:pt x="770318" y="0"/>
                  </a:lnTo>
                  <a:lnTo>
                    <a:pt x="613112" y="810"/>
                  </a:lnTo>
                  <a:lnTo>
                    <a:pt x="467595" y="2358"/>
                  </a:lnTo>
                  <a:lnTo>
                    <a:pt x="336626" y="4565"/>
                  </a:lnTo>
                  <a:lnTo>
                    <a:pt x="223061" y="7356"/>
                  </a:lnTo>
                  <a:lnTo>
                    <a:pt x="173698" y="8947"/>
                  </a:lnTo>
                  <a:lnTo>
                    <a:pt x="129758" y="10654"/>
                  </a:lnTo>
                  <a:lnTo>
                    <a:pt x="91598" y="12469"/>
                  </a:lnTo>
                  <a:lnTo>
                    <a:pt x="34047" y="16382"/>
                  </a:lnTo>
                  <a:lnTo>
                    <a:pt x="0" y="22818"/>
                  </a:lnTo>
                  <a:lnTo>
                    <a:pt x="3902" y="25026"/>
                  </a:lnTo>
                  <a:lnTo>
                    <a:pt x="59575" y="31255"/>
                  </a:lnTo>
                  <a:lnTo>
                    <a:pt x="129758" y="34982"/>
                  </a:lnTo>
                  <a:lnTo>
                    <a:pt x="173698" y="36690"/>
                  </a:lnTo>
                  <a:lnTo>
                    <a:pt x="223061" y="38280"/>
                  </a:lnTo>
                  <a:lnTo>
                    <a:pt x="336626" y="41071"/>
                  </a:lnTo>
                  <a:lnTo>
                    <a:pt x="467595" y="43279"/>
                  </a:lnTo>
                  <a:lnTo>
                    <a:pt x="613112" y="44826"/>
                  </a:lnTo>
                  <a:lnTo>
                    <a:pt x="770318" y="45637"/>
                  </a:lnTo>
                  <a:lnTo>
                    <a:pt x="934502" y="45637"/>
                  </a:lnTo>
                  <a:lnTo>
                    <a:pt x="1091704" y="44826"/>
                  </a:lnTo>
                  <a:lnTo>
                    <a:pt x="1237218" y="43279"/>
                  </a:lnTo>
                  <a:lnTo>
                    <a:pt x="1368186" y="41071"/>
                  </a:lnTo>
                  <a:lnTo>
                    <a:pt x="1481749" y="38280"/>
                  </a:lnTo>
                  <a:lnTo>
                    <a:pt x="1531112" y="36690"/>
                  </a:lnTo>
                  <a:lnTo>
                    <a:pt x="1575052" y="34982"/>
                  </a:lnTo>
                  <a:lnTo>
                    <a:pt x="1613211" y="33167"/>
                  </a:lnTo>
                  <a:lnTo>
                    <a:pt x="1670762" y="29254"/>
                  </a:lnTo>
                  <a:lnTo>
                    <a:pt x="1704809" y="22818"/>
                  </a:lnTo>
                  <a:lnTo>
                    <a:pt x="1700907" y="20610"/>
                  </a:lnTo>
                  <a:lnTo>
                    <a:pt x="1645234" y="14381"/>
                  </a:lnTo>
                  <a:lnTo>
                    <a:pt x="1575052" y="10654"/>
                  </a:lnTo>
                  <a:lnTo>
                    <a:pt x="1531112" y="8947"/>
                  </a:lnTo>
                  <a:lnTo>
                    <a:pt x="1481749" y="7356"/>
                  </a:lnTo>
                  <a:lnTo>
                    <a:pt x="1368186" y="4565"/>
                  </a:lnTo>
                  <a:lnTo>
                    <a:pt x="1237218" y="2358"/>
                  </a:lnTo>
                  <a:lnTo>
                    <a:pt x="1091704" y="810"/>
                  </a:lnTo>
                  <a:lnTo>
                    <a:pt x="934502" y="0"/>
                  </a:lnTo>
                  <a:close/>
                </a:path>
              </a:pathLst>
            </a:custGeom>
            <a:solidFill>
              <a:srgbClr val="B6B9C7">
                <a:alpha val="25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1994" y="3824783"/>
              <a:ext cx="1692275" cy="43815"/>
            </a:xfrm>
            <a:custGeom>
              <a:avLst/>
              <a:gdLst/>
              <a:ahLst/>
              <a:cxnLst/>
              <a:rect l="l" t="t" r="r" b="b"/>
              <a:pathLst>
                <a:path w="1692275" h="43814">
                  <a:moveTo>
                    <a:pt x="927375" y="0"/>
                  </a:moveTo>
                  <a:lnTo>
                    <a:pt x="764442" y="0"/>
                  </a:lnTo>
                  <a:lnTo>
                    <a:pt x="608436" y="777"/>
                  </a:lnTo>
                  <a:lnTo>
                    <a:pt x="464030" y="2261"/>
                  </a:lnTo>
                  <a:lnTo>
                    <a:pt x="334059" y="4379"/>
                  </a:lnTo>
                  <a:lnTo>
                    <a:pt x="221360" y="7055"/>
                  </a:lnTo>
                  <a:lnTo>
                    <a:pt x="172374" y="8581"/>
                  </a:lnTo>
                  <a:lnTo>
                    <a:pt x="128769" y="10218"/>
                  </a:lnTo>
                  <a:lnTo>
                    <a:pt x="59121" y="13792"/>
                  </a:lnTo>
                  <a:lnTo>
                    <a:pt x="15253" y="17705"/>
                  </a:lnTo>
                  <a:lnTo>
                    <a:pt x="0" y="21883"/>
                  </a:lnTo>
                  <a:lnTo>
                    <a:pt x="3872" y="24000"/>
                  </a:lnTo>
                  <a:lnTo>
                    <a:pt x="59121" y="29973"/>
                  </a:lnTo>
                  <a:lnTo>
                    <a:pt x="128769" y="33547"/>
                  </a:lnTo>
                  <a:lnTo>
                    <a:pt x="172374" y="35185"/>
                  </a:lnTo>
                  <a:lnTo>
                    <a:pt x="221360" y="36710"/>
                  </a:lnTo>
                  <a:lnTo>
                    <a:pt x="334059" y="39387"/>
                  </a:lnTo>
                  <a:lnTo>
                    <a:pt x="464030" y="41504"/>
                  </a:lnTo>
                  <a:lnTo>
                    <a:pt x="608436" y="42988"/>
                  </a:lnTo>
                  <a:lnTo>
                    <a:pt x="764442" y="43766"/>
                  </a:lnTo>
                  <a:lnTo>
                    <a:pt x="927375" y="43766"/>
                  </a:lnTo>
                  <a:lnTo>
                    <a:pt x="1083382" y="42988"/>
                  </a:lnTo>
                  <a:lnTo>
                    <a:pt x="1227790" y="41504"/>
                  </a:lnTo>
                  <a:lnTo>
                    <a:pt x="1357762" y="39387"/>
                  </a:lnTo>
                  <a:lnTo>
                    <a:pt x="1470464" y="36710"/>
                  </a:lnTo>
                  <a:lnTo>
                    <a:pt x="1519451" y="35185"/>
                  </a:lnTo>
                  <a:lnTo>
                    <a:pt x="1563057" y="33547"/>
                  </a:lnTo>
                  <a:lnTo>
                    <a:pt x="1632707" y="29973"/>
                  </a:lnTo>
                  <a:lnTo>
                    <a:pt x="1676576" y="26060"/>
                  </a:lnTo>
                  <a:lnTo>
                    <a:pt x="1691830" y="21883"/>
                  </a:lnTo>
                  <a:lnTo>
                    <a:pt x="1687958" y="19765"/>
                  </a:lnTo>
                  <a:lnTo>
                    <a:pt x="1632707" y="13792"/>
                  </a:lnTo>
                  <a:lnTo>
                    <a:pt x="1563057" y="10218"/>
                  </a:lnTo>
                  <a:lnTo>
                    <a:pt x="1519451" y="8581"/>
                  </a:lnTo>
                  <a:lnTo>
                    <a:pt x="1470464" y="7055"/>
                  </a:lnTo>
                  <a:lnTo>
                    <a:pt x="1357762" y="4379"/>
                  </a:lnTo>
                  <a:lnTo>
                    <a:pt x="1227790" y="2261"/>
                  </a:lnTo>
                  <a:lnTo>
                    <a:pt x="1083382" y="777"/>
                  </a:lnTo>
                  <a:lnTo>
                    <a:pt x="927375" y="0"/>
                  </a:lnTo>
                  <a:close/>
                </a:path>
              </a:pathLst>
            </a:custGeom>
            <a:solidFill>
              <a:srgbClr val="B3B8C5">
                <a:alpha val="26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8502" y="3825617"/>
              <a:ext cx="1678939" cy="42545"/>
            </a:xfrm>
            <a:custGeom>
              <a:avLst/>
              <a:gdLst/>
              <a:ahLst/>
              <a:cxnLst/>
              <a:rect l="l" t="t" r="r" b="b"/>
              <a:pathLst>
                <a:path w="1678940" h="42545">
                  <a:moveTo>
                    <a:pt x="839419" y="0"/>
                  </a:moveTo>
                  <a:lnTo>
                    <a:pt x="679909" y="379"/>
                  </a:lnTo>
                  <a:lnTo>
                    <a:pt x="530503" y="1469"/>
                  </a:lnTo>
                  <a:lnTo>
                    <a:pt x="394015" y="3200"/>
                  </a:lnTo>
                  <a:lnTo>
                    <a:pt x="273260" y="5501"/>
                  </a:lnTo>
                  <a:lnTo>
                    <a:pt x="171051" y="8303"/>
                  </a:lnTo>
                  <a:lnTo>
                    <a:pt x="127780" y="9869"/>
                  </a:lnTo>
                  <a:lnTo>
                    <a:pt x="58667" y="13289"/>
                  </a:lnTo>
                  <a:lnTo>
                    <a:pt x="15135" y="17033"/>
                  </a:lnTo>
                  <a:lnTo>
                    <a:pt x="0" y="21031"/>
                  </a:lnTo>
                  <a:lnTo>
                    <a:pt x="3842" y="23057"/>
                  </a:lnTo>
                  <a:lnTo>
                    <a:pt x="58667" y="28773"/>
                  </a:lnTo>
                  <a:lnTo>
                    <a:pt x="127780" y="32192"/>
                  </a:lnTo>
                  <a:lnTo>
                    <a:pt x="171051" y="33759"/>
                  </a:lnTo>
                  <a:lnTo>
                    <a:pt x="273260" y="36560"/>
                  </a:lnTo>
                  <a:lnTo>
                    <a:pt x="394015" y="38862"/>
                  </a:lnTo>
                  <a:lnTo>
                    <a:pt x="530503" y="40593"/>
                  </a:lnTo>
                  <a:lnTo>
                    <a:pt x="679909" y="41683"/>
                  </a:lnTo>
                  <a:lnTo>
                    <a:pt x="839419" y="42062"/>
                  </a:lnTo>
                  <a:lnTo>
                    <a:pt x="998929" y="41683"/>
                  </a:lnTo>
                  <a:lnTo>
                    <a:pt x="1148334" y="40593"/>
                  </a:lnTo>
                  <a:lnTo>
                    <a:pt x="1284822" y="38862"/>
                  </a:lnTo>
                  <a:lnTo>
                    <a:pt x="1405578" y="36560"/>
                  </a:lnTo>
                  <a:lnTo>
                    <a:pt x="1507787" y="33759"/>
                  </a:lnTo>
                  <a:lnTo>
                    <a:pt x="1551057" y="32192"/>
                  </a:lnTo>
                  <a:lnTo>
                    <a:pt x="1620170" y="28773"/>
                  </a:lnTo>
                  <a:lnTo>
                    <a:pt x="1663702" y="25029"/>
                  </a:lnTo>
                  <a:lnTo>
                    <a:pt x="1678838" y="21031"/>
                  </a:lnTo>
                  <a:lnTo>
                    <a:pt x="1674995" y="19004"/>
                  </a:lnTo>
                  <a:lnTo>
                    <a:pt x="1620170" y="13289"/>
                  </a:lnTo>
                  <a:lnTo>
                    <a:pt x="1551057" y="9869"/>
                  </a:lnTo>
                  <a:lnTo>
                    <a:pt x="1507787" y="8303"/>
                  </a:lnTo>
                  <a:lnTo>
                    <a:pt x="1405578" y="5501"/>
                  </a:lnTo>
                  <a:lnTo>
                    <a:pt x="1284822" y="3200"/>
                  </a:lnTo>
                  <a:lnTo>
                    <a:pt x="1148334" y="1469"/>
                  </a:lnTo>
                  <a:lnTo>
                    <a:pt x="998929" y="379"/>
                  </a:lnTo>
                  <a:lnTo>
                    <a:pt x="839419" y="0"/>
                  </a:lnTo>
                  <a:close/>
                </a:path>
              </a:pathLst>
            </a:custGeom>
            <a:solidFill>
              <a:srgbClr val="B0B5C4">
                <a:alpha val="27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25011" y="3826537"/>
              <a:ext cx="1666239" cy="40640"/>
            </a:xfrm>
            <a:custGeom>
              <a:avLst/>
              <a:gdLst/>
              <a:ahLst/>
              <a:cxnLst/>
              <a:rect l="l" t="t" r="r" b="b"/>
              <a:pathLst>
                <a:path w="1666240" h="40639">
                  <a:moveTo>
                    <a:pt x="832929" y="0"/>
                  </a:moveTo>
                  <a:lnTo>
                    <a:pt x="674652" y="362"/>
                  </a:lnTo>
                  <a:lnTo>
                    <a:pt x="526400" y="1403"/>
                  </a:lnTo>
                  <a:lnTo>
                    <a:pt x="390968" y="3057"/>
                  </a:lnTo>
                  <a:lnTo>
                    <a:pt x="271146" y="5256"/>
                  </a:lnTo>
                  <a:lnTo>
                    <a:pt x="169727" y="7932"/>
                  </a:lnTo>
                  <a:lnTo>
                    <a:pt x="126792" y="9429"/>
                  </a:lnTo>
                  <a:lnTo>
                    <a:pt x="58213" y="12696"/>
                  </a:lnTo>
                  <a:lnTo>
                    <a:pt x="15018" y="16272"/>
                  </a:lnTo>
                  <a:lnTo>
                    <a:pt x="0" y="20091"/>
                  </a:lnTo>
                  <a:lnTo>
                    <a:pt x="3812" y="22026"/>
                  </a:lnTo>
                  <a:lnTo>
                    <a:pt x="58213" y="27486"/>
                  </a:lnTo>
                  <a:lnTo>
                    <a:pt x="126792" y="30753"/>
                  </a:lnTo>
                  <a:lnTo>
                    <a:pt x="169727" y="32250"/>
                  </a:lnTo>
                  <a:lnTo>
                    <a:pt x="271146" y="34926"/>
                  </a:lnTo>
                  <a:lnTo>
                    <a:pt x="390968" y="37125"/>
                  </a:lnTo>
                  <a:lnTo>
                    <a:pt x="526400" y="38779"/>
                  </a:lnTo>
                  <a:lnTo>
                    <a:pt x="674652" y="39820"/>
                  </a:lnTo>
                  <a:lnTo>
                    <a:pt x="832929" y="40182"/>
                  </a:lnTo>
                  <a:lnTo>
                    <a:pt x="991202" y="39820"/>
                  </a:lnTo>
                  <a:lnTo>
                    <a:pt x="1139451" y="38779"/>
                  </a:lnTo>
                  <a:lnTo>
                    <a:pt x="1274881" y="37125"/>
                  </a:lnTo>
                  <a:lnTo>
                    <a:pt x="1394701" y="34926"/>
                  </a:lnTo>
                  <a:lnTo>
                    <a:pt x="1496119" y="32250"/>
                  </a:lnTo>
                  <a:lnTo>
                    <a:pt x="1539054" y="30753"/>
                  </a:lnTo>
                  <a:lnTo>
                    <a:pt x="1607632" y="27486"/>
                  </a:lnTo>
                  <a:lnTo>
                    <a:pt x="1650827" y="23910"/>
                  </a:lnTo>
                  <a:lnTo>
                    <a:pt x="1665846" y="20091"/>
                  </a:lnTo>
                  <a:lnTo>
                    <a:pt x="1662033" y="18155"/>
                  </a:lnTo>
                  <a:lnTo>
                    <a:pt x="1607632" y="12696"/>
                  </a:lnTo>
                  <a:lnTo>
                    <a:pt x="1539054" y="9429"/>
                  </a:lnTo>
                  <a:lnTo>
                    <a:pt x="1496119" y="7932"/>
                  </a:lnTo>
                  <a:lnTo>
                    <a:pt x="1394701" y="5256"/>
                  </a:lnTo>
                  <a:lnTo>
                    <a:pt x="1274881" y="3057"/>
                  </a:lnTo>
                  <a:lnTo>
                    <a:pt x="1139451" y="1403"/>
                  </a:lnTo>
                  <a:lnTo>
                    <a:pt x="991202" y="362"/>
                  </a:lnTo>
                  <a:lnTo>
                    <a:pt x="832929" y="0"/>
                  </a:lnTo>
                  <a:close/>
                </a:path>
              </a:pathLst>
            </a:custGeom>
            <a:solidFill>
              <a:srgbClr val="ADB3C2">
                <a:alpha val="2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1521" y="3827557"/>
              <a:ext cx="1652905" cy="38100"/>
            </a:xfrm>
            <a:custGeom>
              <a:avLst/>
              <a:gdLst/>
              <a:ahLst/>
              <a:cxnLst/>
              <a:rect l="l" t="t" r="r" b="b"/>
              <a:pathLst>
                <a:path w="1652904" h="38100">
                  <a:moveTo>
                    <a:pt x="910924" y="0"/>
                  </a:moveTo>
                  <a:lnTo>
                    <a:pt x="741929" y="0"/>
                  </a:lnTo>
                  <a:lnTo>
                    <a:pt x="580672" y="761"/>
                  </a:lnTo>
                  <a:lnTo>
                    <a:pt x="432501" y="2212"/>
                  </a:lnTo>
                  <a:lnTo>
                    <a:pt x="300741" y="4273"/>
                  </a:lnTo>
                  <a:lnTo>
                    <a:pt x="188715" y="6869"/>
                  </a:lnTo>
                  <a:lnTo>
                    <a:pt x="141140" y="8344"/>
                  </a:lnTo>
                  <a:lnTo>
                    <a:pt x="99744" y="9923"/>
                  </a:lnTo>
                  <a:lnTo>
                    <a:pt x="37154" y="13356"/>
                  </a:lnTo>
                  <a:lnTo>
                    <a:pt x="0" y="19052"/>
                  </a:lnTo>
                  <a:lnTo>
                    <a:pt x="4266" y="21011"/>
                  </a:lnTo>
                  <a:lnTo>
                    <a:pt x="64944" y="26508"/>
                  </a:lnTo>
                  <a:lnTo>
                    <a:pt x="141140" y="29761"/>
                  </a:lnTo>
                  <a:lnTo>
                    <a:pt x="188715" y="31235"/>
                  </a:lnTo>
                  <a:lnTo>
                    <a:pt x="300741" y="33831"/>
                  </a:lnTo>
                  <a:lnTo>
                    <a:pt x="432501" y="35893"/>
                  </a:lnTo>
                  <a:lnTo>
                    <a:pt x="580672" y="37343"/>
                  </a:lnTo>
                  <a:lnTo>
                    <a:pt x="741929" y="38105"/>
                  </a:lnTo>
                  <a:lnTo>
                    <a:pt x="910924" y="38105"/>
                  </a:lnTo>
                  <a:lnTo>
                    <a:pt x="1072183" y="37343"/>
                  </a:lnTo>
                  <a:lnTo>
                    <a:pt x="1220355" y="35893"/>
                  </a:lnTo>
                  <a:lnTo>
                    <a:pt x="1352117" y="33831"/>
                  </a:lnTo>
                  <a:lnTo>
                    <a:pt x="1464146" y="31235"/>
                  </a:lnTo>
                  <a:lnTo>
                    <a:pt x="1511722" y="29761"/>
                  </a:lnTo>
                  <a:lnTo>
                    <a:pt x="1553119" y="28182"/>
                  </a:lnTo>
                  <a:lnTo>
                    <a:pt x="1615711" y="24748"/>
                  </a:lnTo>
                  <a:lnTo>
                    <a:pt x="1652866" y="19052"/>
                  </a:lnTo>
                  <a:lnTo>
                    <a:pt x="1648600" y="17094"/>
                  </a:lnTo>
                  <a:lnTo>
                    <a:pt x="1587920" y="11597"/>
                  </a:lnTo>
                  <a:lnTo>
                    <a:pt x="1511722" y="8344"/>
                  </a:lnTo>
                  <a:lnTo>
                    <a:pt x="1464146" y="6869"/>
                  </a:lnTo>
                  <a:lnTo>
                    <a:pt x="1352117" y="4273"/>
                  </a:lnTo>
                  <a:lnTo>
                    <a:pt x="1220355" y="2212"/>
                  </a:lnTo>
                  <a:lnTo>
                    <a:pt x="1072183" y="761"/>
                  </a:lnTo>
                  <a:lnTo>
                    <a:pt x="910924" y="0"/>
                  </a:lnTo>
                  <a:close/>
                </a:path>
              </a:pathLst>
            </a:custGeom>
            <a:solidFill>
              <a:srgbClr val="ABAFC0">
                <a:alpha val="29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8030" y="3828474"/>
              <a:ext cx="1640205" cy="36830"/>
            </a:xfrm>
            <a:custGeom>
              <a:avLst/>
              <a:gdLst/>
              <a:ahLst/>
              <a:cxnLst/>
              <a:rect l="l" t="t" r="r" b="b"/>
              <a:pathLst>
                <a:path w="1640204" h="36829">
                  <a:moveTo>
                    <a:pt x="903772" y="0"/>
                  </a:moveTo>
                  <a:lnTo>
                    <a:pt x="736102" y="0"/>
                  </a:lnTo>
                  <a:lnTo>
                    <a:pt x="576111" y="724"/>
                  </a:lnTo>
                  <a:lnTo>
                    <a:pt x="429104" y="2103"/>
                  </a:lnTo>
                  <a:lnTo>
                    <a:pt x="298379" y="4064"/>
                  </a:lnTo>
                  <a:lnTo>
                    <a:pt x="187232" y="6533"/>
                  </a:lnTo>
                  <a:lnTo>
                    <a:pt x="140031" y="7935"/>
                  </a:lnTo>
                  <a:lnTo>
                    <a:pt x="98961" y="9436"/>
                  </a:lnTo>
                  <a:lnTo>
                    <a:pt x="36862" y="12702"/>
                  </a:lnTo>
                  <a:lnTo>
                    <a:pt x="0" y="18117"/>
                  </a:lnTo>
                  <a:lnTo>
                    <a:pt x="4233" y="19979"/>
                  </a:lnTo>
                  <a:lnTo>
                    <a:pt x="64434" y="25206"/>
                  </a:lnTo>
                  <a:lnTo>
                    <a:pt x="140031" y="28300"/>
                  </a:lnTo>
                  <a:lnTo>
                    <a:pt x="187232" y="29702"/>
                  </a:lnTo>
                  <a:lnTo>
                    <a:pt x="298379" y="32170"/>
                  </a:lnTo>
                  <a:lnTo>
                    <a:pt x="429104" y="34131"/>
                  </a:lnTo>
                  <a:lnTo>
                    <a:pt x="576111" y="35510"/>
                  </a:lnTo>
                  <a:lnTo>
                    <a:pt x="736102" y="36235"/>
                  </a:lnTo>
                  <a:lnTo>
                    <a:pt x="903772" y="36235"/>
                  </a:lnTo>
                  <a:lnTo>
                    <a:pt x="1063763" y="35510"/>
                  </a:lnTo>
                  <a:lnTo>
                    <a:pt x="1210770" y="34131"/>
                  </a:lnTo>
                  <a:lnTo>
                    <a:pt x="1341495" y="32170"/>
                  </a:lnTo>
                  <a:lnTo>
                    <a:pt x="1452642" y="29702"/>
                  </a:lnTo>
                  <a:lnTo>
                    <a:pt x="1499843" y="28300"/>
                  </a:lnTo>
                  <a:lnTo>
                    <a:pt x="1540913" y="26798"/>
                  </a:lnTo>
                  <a:lnTo>
                    <a:pt x="1603012" y="23533"/>
                  </a:lnTo>
                  <a:lnTo>
                    <a:pt x="1639874" y="18117"/>
                  </a:lnTo>
                  <a:lnTo>
                    <a:pt x="1635641" y="16255"/>
                  </a:lnTo>
                  <a:lnTo>
                    <a:pt x="1575440" y="11028"/>
                  </a:lnTo>
                  <a:lnTo>
                    <a:pt x="1499843" y="7935"/>
                  </a:lnTo>
                  <a:lnTo>
                    <a:pt x="1452642" y="6533"/>
                  </a:lnTo>
                  <a:lnTo>
                    <a:pt x="1341495" y="4064"/>
                  </a:lnTo>
                  <a:lnTo>
                    <a:pt x="1210770" y="2103"/>
                  </a:lnTo>
                  <a:lnTo>
                    <a:pt x="1063763" y="724"/>
                  </a:lnTo>
                  <a:lnTo>
                    <a:pt x="903772" y="0"/>
                  </a:lnTo>
                  <a:close/>
                </a:path>
              </a:pathLst>
            </a:custGeom>
            <a:solidFill>
              <a:srgbClr val="A8ACBD">
                <a:alpha val="30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4539" y="3829301"/>
              <a:ext cx="1627505" cy="34925"/>
            </a:xfrm>
            <a:custGeom>
              <a:avLst/>
              <a:gdLst/>
              <a:ahLst/>
              <a:cxnLst/>
              <a:rect l="l" t="t" r="r" b="b"/>
              <a:pathLst>
                <a:path w="1627504" h="34925">
                  <a:moveTo>
                    <a:pt x="813447" y="0"/>
                  </a:moveTo>
                  <a:lnTo>
                    <a:pt x="649507" y="350"/>
                  </a:lnTo>
                  <a:lnTo>
                    <a:pt x="496813" y="1357"/>
                  </a:lnTo>
                  <a:lnTo>
                    <a:pt x="358637" y="2950"/>
                  </a:lnTo>
                  <a:lnTo>
                    <a:pt x="238250" y="5059"/>
                  </a:lnTo>
                  <a:lnTo>
                    <a:pt x="138922" y="7615"/>
                  </a:lnTo>
                  <a:lnTo>
                    <a:pt x="98177" y="9039"/>
                  </a:lnTo>
                  <a:lnTo>
                    <a:pt x="36570" y="12136"/>
                  </a:lnTo>
                  <a:lnTo>
                    <a:pt x="0" y="17272"/>
                  </a:lnTo>
                  <a:lnTo>
                    <a:pt x="4199" y="19037"/>
                  </a:lnTo>
                  <a:lnTo>
                    <a:pt x="63923" y="23994"/>
                  </a:lnTo>
                  <a:lnTo>
                    <a:pt x="138922" y="26928"/>
                  </a:lnTo>
                  <a:lnTo>
                    <a:pt x="238250" y="29484"/>
                  </a:lnTo>
                  <a:lnTo>
                    <a:pt x="358637" y="31593"/>
                  </a:lnTo>
                  <a:lnTo>
                    <a:pt x="496813" y="33186"/>
                  </a:lnTo>
                  <a:lnTo>
                    <a:pt x="649507" y="34193"/>
                  </a:lnTo>
                  <a:lnTo>
                    <a:pt x="813447" y="34544"/>
                  </a:lnTo>
                  <a:lnTo>
                    <a:pt x="977383" y="34193"/>
                  </a:lnTo>
                  <a:lnTo>
                    <a:pt x="1130074" y="33186"/>
                  </a:lnTo>
                  <a:lnTo>
                    <a:pt x="1268247" y="31593"/>
                  </a:lnTo>
                  <a:lnTo>
                    <a:pt x="1388633" y="29484"/>
                  </a:lnTo>
                  <a:lnTo>
                    <a:pt x="1487961" y="26928"/>
                  </a:lnTo>
                  <a:lnTo>
                    <a:pt x="1528705" y="25504"/>
                  </a:lnTo>
                  <a:lnTo>
                    <a:pt x="1590312" y="22407"/>
                  </a:lnTo>
                  <a:lnTo>
                    <a:pt x="1626882" y="17272"/>
                  </a:lnTo>
                  <a:lnTo>
                    <a:pt x="1622683" y="15506"/>
                  </a:lnTo>
                  <a:lnTo>
                    <a:pt x="1562959" y="10549"/>
                  </a:lnTo>
                  <a:lnTo>
                    <a:pt x="1487961" y="7615"/>
                  </a:lnTo>
                  <a:lnTo>
                    <a:pt x="1388633" y="5059"/>
                  </a:lnTo>
                  <a:lnTo>
                    <a:pt x="1268247" y="2950"/>
                  </a:lnTo>
                  <a:lnTo>
                    <a:pt x="1130074" y="1357"/>
                  </a:lnTo>
                  <a:lnTo>
                    <a:pt x="977383" y="350"/>
                  </a:lnTo>
                  <a:lnTo>
                    <a:pt x="813447" y="0"/>
                  </a:lnTo>
                  <a:close/>
                </a:path>
              </a:pathLst>
            </a:custGeom>
            <a:solidFill>
              <a:srgbClr val="A6ABBB">
                <a:alpha val="317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51049" y="3830223"/>
              <a:ext cx="1614170" cy="33020"/>
            </a:xfrm>
            <a:custGeom>
              <a:avLst/>
              <a:gdLst/>
              <a:ahLst/>
              <a:cxnLst/>
              <a:rect l="l" t="t" r="r" b="b"/>
              <a:pathLst>
                <a:path w="1614170" h="33020">
                  <a:moveTo>
                    <a:pt x="806945" y="0"/>
                  </a:moveTo>
                  <a:lnTo>
                    <a:pt x="644319" y="331"/>
                  </a:lnTo>
                  <a:lnTo>
                    <a:pt x="492849" y="1283"/>
                  </a:lnTo>
                  <a:lnTo>
                    <a:pt x="355777" y="2790"/>
                  </a:lnTo>
                  <a:lnTo>
                    <a:pt x="236351" y="4784"/>
                  </a:lnTo>
                  <a:lnTo>
                    <a:pt x="137815" y="7202"/>
                  </a:lnTo>
                  <a:lnTo>
                    <a:pt x="97395" y="8548"/>
                  </a:lnTo>
                  <a:lnTo>
                    <a:pt x="36279" y="11476"/>
                  </a:lnTo>
                  <a:lnTo>
                    <a:pt x="0" y="16332"/>
                  </a:lnTo>
                  <a:lnTo>
                    <a:pt x="4166" y="18001"/>
                  </a:lnTo>
                  <a:lnTo>
                    <a:pt x="63414" y="22688"/>
                  </a:lnTo>
                  <a:lnTo>
                    <a:pt x="137815" y="25462"/>
                  </a:lnTo>
                  <a:lnTo>
                    <a:pt x="236351" y="27879"/>
                  </a:lnTo>
                  <a:lnTo>
                    <a:pt x="355777" y="29874"/>
                  </a:lnTo>
                  <a:lnTo>
                    <a:pt x="492849" y="31380"/>
                  </a:lnTo>
                  <a:lnTo>
                    <a:pt x="644319" y="32332"/>
                  </a:lnTo>
                  <a:lnTo>
                    <a:pt x="806945" y="32664"/>
                  </a:lnTo>
                  <a:lnTo>
                    <a:pt x="969574" y="32332"/>
                  </a:lnTo>
                  <a:lnTo>
                    <a:pt x="1121048" y="31380"/>
                  </a:lnTo>
                  <a:lnTo>
                    <a:pt x="1258122" y="29874"/>
                  </a:lnTo>
                  <a:lnTo>
                    <a:pt x="1377549" y="27879"/>
                  </a:lnTo>
                  <a:lnTo>
                    <a:pt x="1476086" y="25462"/>
                  </a:lnTo>
                  <a:lnTo>
                    <a:pt x="1516507" y="24115"/>
                  </a:lnTo>
                  <a:lnTo>
                    <a:pt x="1577623" y="21187"/>
                  </a:lnTo>
                  <a:lnTo>
                    <a:pt x="1613903" y="16332"/>
                  </a:lnTo>
                  <a:lnTo>
                    <a:pt x="1609737" y="14662"/>
                  </a:lnTo>
                  <a:lnTo>
                    <a:pt x="1550488" y="9976"/>
                  </a:lnTo>
                  <a:lnTo>
                    <a:pt x="1476086" y="7202"/>
                  </a:lnTo>
                  <a:lnTo>
                    <a:pt x="1377549" y="4784"/>
                  </a:lnTo>
                  <a:lnTo>
                    <a:pt x="1258122" y="2790"/>
                  </a:lnTo>
                  <a:lnTo>
                    <a:pt x="1121048" y="1283"/>
                  </a:lnTo>
                  <a:lnTo>
                    <a:pt x="969574" y="331"/>
                  </a:lnTo>
                  <a:lnTo>
                    <a:pt x="806945" y="0"/>
                  </a:lnTo>
                  <a:close/>
                </a:path>
              </a:pathLst>
            </a:custGeom>
            <a:solidFill>
              <a:srgbClr val="A2A8B9">
                <a:alpha val="3266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7557" y="3831144"/>
              <a:ext cx="1601470" cy="31115"/>
            </a:xfrm>
            <a:custGeom>
              <a:avLst/>
              <a:gdLst/>
              <a:ahLst/>
              <a:cxnLst/>
              <a:rect l="l" t="t" r="r" b="b"/>
              <a:pathLst>
                <a:path w="1601470" h="31114">
                  <a:moveTo>
                    <a:pt x="800455" y="0"/>
                  </a:moveTo>
                  <a:lnTo>
                    <a:pt x="639137" y="312"/>
                  </a:lnTo>
                  <a:lnTo>
                    <a:pt x="488884" y="1210"/>
                  </a:lnTo>
                  <a:lnTo>
                    <a:pt x="352915" y="2630"/>
                  </a:lnTo>
                  <a:lnTo>
                    <a:pt x="234449" y="4510"/>
                  </a:lnTo>
                  <a:lnTo>
                    <a:pt x="136706" y="6788"/>
                  </a:lnTo>
                  <a:lnTo>
                    <a:pt x="96611" y="8057"/>
                  </a:lnTo>
                  <a:lnTo>
                    <a:pt x="35987" y="10816"/>
                  </a:lnTo>
                  <a:lnTo>
                    <a:pt x="0" y="15392"/>
                  </a:lnTo>
                  <a:lnTo>
                    <a:pt x="4132" y="16965"/>
                  </a:lnTo>
                  <a:lnTo>
                    <a:pt x="62904" y="21381"/>
                  </a:lnTo>
                  <a:lnTo>
                    <a:pt x="136706" y="23996"/>
                  </a:lnTo>
                  <a:lnTo>
                    <a:pt x="234449" y="26274"/>
                  </a:lnTo>
                  <a:lnTo>
                    <a:pt x="352915" y="28154"/>
                  </a:lnTo>
                  <a:lnTo>
                    <a:pt x="488884" y="29574"/>
                  </a:lnTo>
                  <a:lnTo>
                    <a:pt x="639137" y="30471"/>
                  </a:lnTo>
                  <a:lnTo>
                    <a:pt x="800455" y="30784"/>
                  </a:lnTo>
                  <a:lnTo>
                    <a:pt x="961773" y="30471"/>
                  </a:lnTo>
                  <a:lnTo>
                    <a:pt x="1112026" y="29574"/>
                  </a:lnTo>
                  <a:lnTo>
                    <a:pt x="1247995" y="28154"/>
                  </a:lnTo>
                  <a:lnTo>
                    <a:pt x="1366461" y="26274"/>
                  </a:lnTo>
                  <a:lnTo>
                    <a:pt x="1464204" y="23996"/>
                  </a:lnTo>
                  <a:lnTo>
                    <a:pt x="1504299" y="22727"/>
                  </a:lnTo>
                  <a:lnTo>
                    <a:pt x="1564923" y="19967"/>
                  </a:lnTo>
                  <a:lnTo>
                    <a:pt x="1600911" y="15392"/>
                  </a:lnTo>
                  <a:lnTo>
                    <a:pt x="1596778" y="13819"/>
                  </a:lnTo>
                  <a:lnTo>
                    <a:pt x="1538006" y="9402"/>
                  </a:lnTo>
                  <a:lnTo>
                    <a:pt x="1464204" y="6788"/>
                  </a:lnTo>
                  <a:lnTo>
                    <a:pt x="1366461" y="4510"/>
                  </a:lnTo>
                  <a:lnTo>
                    <a:pt x="1247995" y="2630"/>
                  </a:lnTo>
                  <a:lnTo>
                    <a:pt x="1112026" y="1210"/>
                  </a:lnTo>
                  <a:lnTo>
                    <a:pt x="961773" y="312"/>
                  </a:lnTo>
                  <a:lnTo>
                    <a:pt x="800455" y="0"/>
                  </a:lnTo>
                  <a:close/>
                </a:path>
              </a:pathLst>
            </a:custGeom>
            <a:solidFill>
              <a:srgbClr val="9FA6B8">
                <a:alpha val="33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4066" y="3832140"/>
              <a:ext cx="1588135" cy="29209"/>
            </a:xfrm>
            <a:custGeom>
              <a:avLst/>
              <a:gdLst/>
              <a:ahLst/>
              <a:cxnLst/>
              <a:rect l="l" t="t" r="r" b="b"/>
              <a:pathLst>
                <a:path w="1588134" h="29210">
                  <a:moveTo>
                    <a:pt x="875143" y="0"/>
                  </a:moveTo>
                  <a:lnTo>
                    <a:pt x="712787" y="0"/>
                  </a:lnTo>
                  <a:lnTo>
                    <a:pt x="557865" y="575"/>
                  </a:lnTo>
                  <a:lnTo>
                    <a:pt x="415515" y="1670"/>
                  </a:lnTo>
                  <a:lnTo>
                    <a:pt x="288930" y="3227"/>
                  </a:lnTo>
                  <a:lnTo>
                    <a:pt x="181303" y="5187"/>
                  </a:lnTo>
                  <a:lnTo>
                    <a:pt x="95827" y="7491"/>
                  </a:lnTo>
                  <a:lnTo>
                    <a:pt x="35695" y="10082"/>
                  </a:lnTo>
                  <a:lnTo>
                    <a:pt x="0" y="14377"/>
                  </a:lnTo>
                  <a:lnTo>
                    <a:pt x="4099" y="15854"/>
                  </a:lnTo>
                  <a:lnTo>
                    <a:pt x="62394" y="20000"/>
                  </a:lnTo>
                  <a:lnTo>
                    <a:pt x="181303" y="23568"/>
                  </a:lnTo>
                  <a:lnTo>
                    <a:pt x="288930" y="25528"/>
                  </a:lnTo>
                  <a:lnTo>
                    <a:pt x="415515" y="27084"/>
                  </a:lnTo>
                  <a:lnTo>
                    <a:pt x="557865" y="28180"/>
                  </a:lnTo>
                  <a:lnTo>
                    <a:pt x="712787" y="28755"/>
                  </a:lnTo>
                  <a:lnTo>
                    <a:pt x="875143" y="28755"/>
                  </a:lnTo>
                  <a:lnTo>
                    <a:pt x="1030066" y="28180"/>
                  </a:lnTo>
                  <a:lnTo>
                    <a:pt x="1172416" y="27084"/>
                  </a:lnTo>
                  <a:lnTo>
                    <a:pt x="1299000" y="25528"/>
                  </a:lnTo>
                  <a:lnTo>
                    <a:pt x="1406627" y="23568"/>
                  </a:lnTo>
                  <a:lnTo>
                    <a:pt x="1492103" y="21264"/>
                  </a:lnTo>
                  <a:lnTo>
                    <a:pt x="1552236" y="18673"/>
                  </a:lnTo>
                  <a:lnTo>
                    <a:pt x="1587931" y="14377"/>
                  </a:lnTo>
                  <a:lnTo>
                    <a:pt x="1583832" y="12901"/>
                  </a:lnTo>
                  <a:lnTo>
                    <a:pt x="1525537" y="8754"/>
                  </a:lnTo>
                  <a:lnTo>
                    <a:pt x="1406627" y="5187"/>
                  </a:lnTo>
                  <a:lnTo>
                    <a:pt x="1299000" y="3227"/>
                  </a:lnTo>
                  <a:lnTo>
                    <a:pt x="1172416" y="1670"/>
                  </a:lnTo>
                  <a:lnTo>
                    <a:pt x="1030066" y="575"/>
                  </a:lnTo>
                  <a:lnTo>
                    <a:pt x="875143" y="0"/>
                  </a:lnTo>
                  <a:close/>
                </a:path>
              </a:pathLst>
            </a:custGeom>
            <a:solidFill>
              <a:srgbClr val="9EA2B6">
                <a:alpha val="34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70576" y="3833056"/>
              <a:ext cx="1575435" cy="27305"/>
            </a:xfrm>
            <a:custGeom>
              <a:avLst/>
              <a:gdLst/>
              <a:ahLst/>
              <a:cxnLst/>
              <a:rect l="l" t="t" r="r" b="b"/>
              <a:pathLst>
                <a:path w="1575434" h="27304">
                  <a:moveTo>
                    <a:pt x="867978" y="0"/>
                  </a:moveTo>
                  <a:lnTo>
                    <a:pt x="706950" y="0"/>
                  </a:lnTo>
                  <a:lnTo>
                    <a:pt x="553297" y="537"/>
                  </a:lnTo>
                  <a:lnTo>
                    <a:pt x="412113" y="1560"/>
                  </a:lnTo>
                  <a:lnTo>
                    <a:pt x="286565" y="3014"/>
                  </a:lnTo>
                  <a:lnTo>
                    <a:pt x="179820" y="4845"/>
                  </a:lnTo>
                  <a:lnTo>
                    <a:pt x="95043" y="7000"/>
                  </a:lnTo>
                  <a:lnTo>
                    <a:pt x="35403" y="9423"/>
                  </a:lnTo>
                  <a:lnTo>
                    <a:pt x="0" y="13443"/>
                  </a:lnTo>
                  <a:lnTo>
                    <a:pt x="4065" y="14825"/>
                  </a:lnTo>
                  <a:lnTo>
                    <a:pt x="61883" y="18704"/>
                  </a:lnTo>
                  <a:lnTo>
                    <a:pt x="179820" y="22040"/>
                  </a:lnTo>
                  <a:lnTo>
                    <a:pt x="286565" y="23871"/>
                  </a:lnTo>
                  <a:lnTo>
                    <a:pt x="412113" y="25325"/>
                  </a:lnTo>
                  <a:lnTo>
                    <a:pt x="553297" y="26348"/>
                  </a:lnTo>
                  <a:lnTo>
                    <a:pt x="706950" y="26886"/>
                  </a:lnTo>
                  <a:lnTo>
                    <a:pt x="867978" y="26886"/>
                  </a:lnTo>
                  <a:lnTo>
                    <a:pt x="1021634" y="26348"/>
                  </a:lnTo>
                  <a:lnTo>
                    <a:pt x="1162821" y="25325"/>
                  </a:lnTo>
                  <a:lnTo>
                    <a:pt x="1288371" y="23871"/>
                  </a:lnTo>
                  <a:lnTo>
                    <a:pt x="1395118" y="22040"/>
                  </a:lnTo>
                  <a:lnTo>
                    <a:pt x="1479895" y="19886"/>
                  </a:lnTo>
                  <a:lnTo>
                    <a:pt x="1539536" y="17463"/>
                  </a:lnTo>
                  <a:lnTo>
                    <a:pt x="1574939" y="13443"/>
                  </a:lnTo>
                  <a:lnTo>
                    <a:pt x="1570874" y="12060"/>
                  </a:lnTo>
                  <a:lnTo>
                    <a:pt x="1513055" y="8181"/>
                  </a:lnTo>
                  <a:lnTo>
                    <a:pt x="1395118" y="4845"/>
                  </a:lnTo>
                  <a:lnTo>
                    <a:pt x="1288371" y="3014"/>
                  </a:lnTo>
                  <a:lnTo>
                    <a:pt x="1162821" y="1560"/>
                  </a:lnTo>
                  <a:lnTo>
                    <a:pt x="1021634" y="537"/>
                  </a:lnTo>
                  <a:lnTo>
                    <a:pt x="867978" y="0"/>
                  </a:lnTo>
                  <a:close/>
                </a:path>
              </a:pathLst>
            </a:custGeom>
            <a:solidFill>
              <a:srgbClr val="9BA0B4">
                <a:alpha val="35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77085" y="3833909"/>
              <a:ext cx="1562100" cy="25400"/>
            </a:xfrm>
            <a:custGeom>
              <a:avLst/>
              <a:gdLst/>
              <a:ahLst/>
              <a:cxnLst/>
              <a:rect l="l" t="t" r="r" b="b"/>
              <a:pathLst>
                <a:path w="1562100" h="25400">
                  <a:moveTo>
                    <a:pt x="780973" y="0"/>
                  </a:moveTo>
                  <a:lnTo>
                    <a:pt x="623581" y="255"/>
                  </a:lnTo>
                  <a:lnTo>
                    <a:pt x="476984" y="987"/>
                  </a:lnTo>
                  <a:lnTo>
                    <a:pt x="344325" y="2146"/>
                  </a:lnTo>
                  <a:lnTo>
                    <a:pt x="228742" y="3681"/>
                  </a:lnTo>
                  <a:lnTo>
                    <a:pt x="133378" y="5541"/>
                  </a:lnTo>
                  <a:lnTo>
                    <a:pt x="61373" y="7677"/>
                  </a:lnTo>
                  <a:lnTo>
                    <a:pt x="15866" y="10038"/>
                  </a:lnTo>
                  <a:lnTo>
                    <a:pt x="0" y="12572"/>
                  </a:lnTo>
                  <a:lnTo>
                    <a:pt x="4032" y="13859"/>
                  </a:lnTo>
                  <a:lnTo>
                    <a:pt x="61373" y="17468"/>
                  </a:lnTo>
                  <a:lnTo>
                    <a:pt x="133378" y="19604"/>
                  </a:lnTo>
                  <a:lnTo>
                    <a:pt x="228742" y="21464"/>
                  </a:lnTo>
                  <a:lnTo>
                    <a:pt x="344325" y="22999"/>
                  </a:lnTo>
                  <a:lnTo>
                    <a:pt x="476984" y="24158"/>
                  </a:lnTo>
                  <a:lnTo>
                    <a:pt x="623581" y="24890"/>
                  </a:lnTo>
                  <a:lnTo>
                    <a:pt x="780973" y="25145"/>
                  </a:lnTo>
                  <a:lnTo>
                    <a:pt x="938366" y="24890"/>
                  </a:lnTo>
                  <a:lnTo>
                    <a:pt x="1084962" y="24158"/>
                  </a:lnTo>
                  <a:lnTo>
                    <a:pt x="1217622" y="22999"/>
                  </a:lnTo>
                  <a:lnTo>
                    <a:pt x="1333204" y="21464"/>
                  </a:lnTo>
                  <a:lnTo>
                    <a:pt x="1428568" y="19604"/>
                  </a:lnTo>
                  <a:lnTo>
                    <a:pt x="1500574" y="17468"/>
                  </a:lnTo>
                  <a:lnTo>
                    <a:pt x="1546080" y="15107"/>
                  </a:lnTo>
                  <a:lnTo>
                    <a:pt x="1561947" y="12572"/>
                  </a:lnTo>
                  <a:lnTo>
                    <a:pt x="1557915" y="11286"/>
                  </a:lnTo>
                  <a:lnTo>
                    <a:pt x="1500574" y="7677"/>
                  </a:lnTo>
                  <a:lnTo>
                    <a:pt x="1428568" y="5541"/>
                  </a:lnTo>
                  <a:lnTo>
                    <a:pt x="1333204" y="3681"/>
                  </a:lnTo>
                  <a:lnTo>
                    <a:pt x="1217622" y="2146"/>
                  </a:lnTo>
                  <a:lnTo>
                    <a:pt x="1084962" y="987"/>
                  </a:lnTo>
                  <a:lnTo>
                    <a:pt x="938366" y="255"/>
                  </a:lnTo>
                  <a:lnTo>
                    <a:pt x="780973" y="0"/>
                  </a:lnTo>
                  <a:close/>
                </a:path>
              </a:pathLst>
            </a:custGeom>
            <a:solidFill>
              <a:srgbClr val="979EB1">
                <a:alpha val="36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3594" y="3834898"/>
              <a:ext cx="1549400" cy="23495"/>
            </a:xfrm>
            <a:custGeom>
              <a:avLst/>
              <a:gdLst/>
              <a:ahLst/>
              <a:cxnLst/>
              <a:rect l="l" t="t" r="r" b="b"/>
              <a:pathLst>
                <a:path w="1549400" h="23495">
                  <a:moveTo>
                    <a:pt x="858872" y="0"/>
                  </a:moveTo>
                  <a:lnTo>
                    <a:pt x="690095" y="0"/>
                  </a:lnTo>
                  <a:lnTo>
                    <a:pt x="529687" y="524"/>
                  </a:lnTo>
                  <a:lnTo>
                    <a:pt x="383587" y="1519"/>
                  </a:lnTo>
                  <a:lnTo>
                    <a:pt x="255574" y="2928"/>
                  </a:lnTo>
                  <a:lnTo>
                    <a:pt x="149430" y="4693"/>
                  </a:lnTo>
                  <a:lnTo>
                    <a:pt x="68933" y="6759"/>
                  </a:lnTo>
                  <a:lnTo>
                    <a:pt x="17863" y="9068"/>
                  </a:lnTo>
                  <a:lnTo>
                    <a:pt x="0" y="11564"/>
                  </a:lnTo>
                  <a:lnTo>
                    <a:pt x="4544" y="12832"/>
                  </a:lnTo>
                  <a:lnTo>
                    <a:pt x="68933" y="16370"/>
                  </a:lnTo>
                  <a:lnTo>
                    <a:pt x="149430" y="18435"/>
                  </a:lnTo>
                  <a:lnTo>
                    <a:pt x="255574" y="20201"/>
                  </a:lnTo>
                  <a:lnTo>
                    <a:pt x="383587" y="21610"/>
                  </a:lnTo>
                  <a:lnTo>
                    <a:pt x="529687" y="22605"/>
                  </a:lnTo>
                  <a:lnTo>
                    <a:pt x="690095" y="23129"/>
                  </a:lnTo>
                  <a:lnTo>
                    <a:pt x="858872" y="23129"/>
                  </a:lnTo>
                  <a:lnTo>
                    <a:pt x="1019281" y="22605"/>
                  </a:lnTo>
                  <a:lnTo>
                    <a:pt x="1165381" y="21610"/>
                  </a:lnTo>
                  <a:lnTo>
                    <a:pt x="1293393" y="20201"/>
                  </a:lnTo>
                  <a:lnTo>
                    <a:pt x="1399537" y="18435"/>
                  </a:lnTo>
                  <a:lnTo>
                    <a:pt x="1480034" y="16370"/>
                  </a:lnTo>
                  <a:lnTo>
                    <a:pt x="1531104" y="14060"/>
                  </a:lnTo>
                  <a:lnTo>
                    <a:pt x="1548968" y="11564"/>
                  </a:lnTo>
                  <a:lnTo>
                    <a:pt x="1544423" y="10297"/>
                  </a:lnTo>
                  <a:lnTo>
                    <a:pt x="1480034" y="6759"/>
                  </a:lnTo>
                  <a:lnTo>
                    <a:pt x="1399537" y="4693"/>
                  </a:lnTo>
                  <a:lnTo>
                    <a:pt x="1293393" y="2928"/>
                  </a:lnTo>
                  <a:lnTo>
                    <a:pt x="1165381" y="1519"/>
                  </a:lnTo>
                  <a:lnTo>
                    <a:pt x="1019281" y="524"/>
                  </a:lnTo>
                  <a:lnTo>
                    <a:pt x="858872" y="0"/>
                  </a:lnTo>
                  <a:close/>
                </a:path>
              </a:pathLst>
            </a:custGeom>
            <a:solidFill>
              <a:srgbClr val="949CAE">
                <a:alpha val="374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90103" y="3835814"/>
              <a:ext cx="1536065" cy="21590"/>
            </a:xfrm>
            <a:custGeom>
              <a:avLst/>
              <a:gdLst/>
              <a:ahLst/>
              <a:cxnLst/>
              <a:rect l="l" t="t" r="r" b="b"/>
              <a:pathLst>
                <a:path w="1536065" h="21589">
                  <a:moveTo>
                    <a:pt x="851663" y="0"/>
                  </a:moveTo>
                  <a:lnTo>
                    <a:pt x="603232" y="183"/>
                  </a:lnTo>
                  <a:lnTo>
                    <a:pt x="380367" y="1397"/>
                  </a:lnTo>
                  <a:lnTo>
                    <a:pt x="253430" y="2692"/>
                  </a:lnTo>
                  <a:lnTo>
                    <a:pt x="148176" y="4315"/>
                  </a:lnTo>
                  <a:lnTo>
                    <a:pt x="68355" y="6214"/>
                  </a:lnTo>
                  <a:lnTo>
                    <a:pt x="17713" y="8336"/>
                  </a:lnTo>
                  <a:lnTo>
                    <a:pt x="0" y="10630"/>
                  </a:lnTo>
                  <a:lnTo>
                    <a:pt x="4506" y="11795"/>
                  </a:lnTo>
                  <a:lnTo>
                    <a:pt x="68355" y="15047"/>
                  </a:lnTo>
                  <a:lnTo>
                    <a:pt x="197858" y="17795"/>
                  </a:lnTo>
                  <a:lnTo>
                    <a:pt x="314422" y="19260"/>
                  </a:lnTo>
                  <a:lnTo>
                    <a:pt x="450796" y="20372"/>
                  </a:lnTo>
                  <a:lnTo>
                    <a:pt x="684302" y="21261"/>
                  </a:lnTo>
                  <a:lnTo>
                    <a:pt x="932735" y="21077"/>
                  </a:lnTo>
                  <a:lnTo>
                    <a:pt x="1155604" y="19864"/>
                  </a:lnTo>
                  <a:lnTo>
                    <a:pt x="1282543" y="18568"/>
                  </a:lnTo>
                  <a:lnTo>
                    <a:pt x="1387798" y="16945"/>
                  </a:lnTo>
                  <a:lnTo>
                    <a:pt x="1467620" y="15047"/>
                  </a:lnTo>
                  <a:lnTo>
                    <a:pt x="1518262" y="12924"/>
                  </a:lnTo>
                  <a:lnTo>
                    <a:pt x="1535976" y="10630"/>
                  </a:lnTo>
                  <a:lnTo>
                    <a:pt x="1531469" y="9465"/>
                  </a:lnTo>
                  <a:lnTo>
                    <a:pt x="1467620" y="6214"/>
                  </a:lnTo>
                  <a:lnTo>
                    <a:pt x="1338116" y="3466"/>
                  </a:lnTo>
                  <a:lnTo>
                    <a:pt x="1221550" y="2000"/>
                  </a:lnTo>
                  <a:lnTo>
                    <a:pt x="1085174" y="889"/>
                  </a:lnTo>
                  <a:lnTo>
                    <a:pt x="851663" y="0"/>
                  </a:lnTo>
                  <a:close/>
                </a:path>
              </a:pathLst>
            </a:custGeom>
            <a:solidFill>
              <a:srgbClr val="9299AC">
                <a:alpha val="3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6612" y="3836729"/>
              <a:ext cx="1523365" cy="19685"/>
            </a:xfrm>
            <a:custGeom>
              <a:avLst/>
              <a:gdLst/>
              <a:ahLst/>
              <a:cxnLst/>
              <a:rect l="l" t="t" r="r" b="b"/>
              <a:pathLst>
                <a:path w="1523365" h="19685">
                  <a:moveTo>
                    <a:pt x="678519" y="0"/>
                  </a:moveTo>
                  <a:lnTo>
                    <a:pt x="446986" y="811"/>
                  </a:lnTo>
                  <a:lnTo>
                    <a:pt x="251287" y="2456"/>
                  </a:lnTo>
                  <a:lnTo>
                    <a:pt x="146923" y="3936"/>
                  </a:lnTo>
                  <a:lnTo>
                    <a:pt x="67776" y="5668"/>
                  </a:lnTo>
                  <a:lnTo>
                    <a:pt x="17563" y="7604"/>
                  </a:lnTo>
                  <a:lnTo>
                    <a:pt x="0" y="9696"/>
                  </a:lnTo>
                  <a:lnTo>
                    <a:pt x="4468" y="10758"/>
                  </a:lnTo>
                  <a:lnTo>
                    <a:pt x="67776" y="13723"/>
                  </a:lnTo>
                  <a:lnTo>
                    <a:pt x="146923" y="15455"/>
                  </a:lnTo>
                  <a:lnTo>
                    <a:pt x="251287" y="16936"/>
                  </a:lnTo>
                  <a:lnTo>
                    <a:pt x="377152" y="18117"/>
                  </a:lnTo>
                  <a:lnTo>
                    <a:pt x="598134" y="19224"/>
                  </a:lnTo>
                  <a:lnTo>
                    <a:pt x="844464" y="19392"/>
                  </a:lnTo>
                  <a:lnTo>
                    <a:pt x="1075997" y="18581"/>
                  </a:lnTo>
                  <a:lnTo>
                    <a:pt x="1271696" y="16936"/>
                  </a:lnTo>
                  <a:lnTo>
                    <a:pt x="1376060" y="15455"/>
                  </a:lnTo>
                  <a:lnTo>
                    <a:pt x="1455207" y="13723"/>
                  </a:lnTo>
                  <a:lnTo>
                    <a:pt x="1505420" y="11788"/>
                  </a:lnTo>
                  <a:lnTo>
                    <a:pt x="1522984" y="9696"/>
                  </a:lnTo>
                  <a:lnTo>
                    <a:pt x="1518515" y="8633"/>
                  </a:lnTo>
                  <a:lnTo>
                    <a:pt x="1455207" y="5668"/>
                  </a:lnTo>
                  <a:lnTo>
                    <a:pt x="1376060" y="3936"/>
                  </a:lnTo>
                  <a:lnTo>
                    <a:pt x="1271696" y="2456"/>
                  </a:lnTo>
                  <a:lnTo>
                    <a:pt x="1145831" y="1274"/>
                  </a:lnTo>
                  <a:lnTo>
                    <a:pt x="924849" y="167"/>
                  </a:lnTo>
                  <a:lnTo>
                    <a:pt x="678519" y="0"/>
                  </a:lnTo>
                  <a:close/>
                </a:path>
              </a:pathLst>
            </a:custGeom>
            <a:solidFill>
              <a:srgbClr val="9095AB">
                <a:alpha val="39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3121" y="3837645"/>
              <a:ext cx="1510030" cy="17780"/>
            </a:xfrm>
            <a:custGeom>
              <a:avLst/>
              <a:gdLst/>
              <a:ahLst/>
              <a:cxnLst/>
              <a:rect l="l" t="t" r="r" b="b"/>
              <a:pathLst>
                <a:path w="1510029" h="17779">
                  <a:moveTo>
                    <a:pt x="837268" y="0"/>
                  </a:moveTo>
                  <a:lnTo>
                    <a:pt x="593035" y="151"/>
                  </a:lnTo>
                  <a:lnTo>
                    <a:pt x="373936" y="1152"/>
                  </a:lnTo>
                  <a:lnTo>
                    <a:pt x="194512" y="2858"/>
                  </a:lnTo>
                  <a:lnTo>
                    <a:pt x="103079" y="4315"/>
                  </a:lnTo>
                  <a:lnTo>
                    <a:pt x="38490" y="5977"/>
                  </a:lnTo>
                  <a:lnTo>
                    <a:pt x="0" y="8762"/>
                  </a:lnTo>
                  <a:lnTo>
                    <a:pt x="4430" y="9721"/>
                  </a:lnTo>
                  <a:lnTo>
                    <a:pt x="67198" y="12400"/>
                  </a:lnTo>
                  <a:lnTo>
                    <a:pt x="145670" y="13965"/>
                  </a:lnTo>
                  <a:lnTo>
                    <a:pt x="249144" y="15303"/>
                  </a:lnTo>
                  <a:lnTo>
                    <a:pt x="443175" y="16790"/>
                  </a:lnTo>
                  <a:lnTo>
                    <a:pt x="672735" y="17524"/>
                  </a:lnTo>
                  <a:lnTo>
                    <a:pt x="916968" y="17372"/>
                  </a:lnTo>
                  <a:lnTo>
                    <a:pt x="1136067" y="16371"/>
                  </a:lnTo>
                  <a:lnTo>
                    <a:pt x="1315491" y="14665"/>
                  </a:lnTo>
                  <a:lnTo>
                    <a:pt x="1406925" y="13208"/>
                  </a:lnTo>
                  <a:lnTo>
                    <a:pt x="1471514" y="11546"/>
                  </a:lnTo>
                  <a:lnTo>
                    <a:pt x="1510004" y="8762"/>
                  </a:lnTo>
                  <a:lnTo>
                    <a:pt x="1505574" y="7802"/>
                  </a:lnTo>
                  <a:lnTo>
                    <a:pt x="1442805" y="5123"/>
                  </a:lnTo>
                  <a:lnTo>
                    <a:pt x="1364333" y="3558"/>
                  </a:lnTo>
                  <a:lnTo>
                    <a:pt x="1260859" y="2220"/>
                  </a:lnTo>
                  <a:lnTo>
                    <a:pt x="1066828" y="733"/>
                  </a:lnTo>
                  <a:lnTo>
                    <a:pt x="837268" y="0"/>
                  </a:lnTo>
                  <a:close/>
                </a:path>
              </a:pathLst>
            </a:custGeom>
            <a:solidFill>
              <a:srgbClr val="8D93A9">
                <a:alpha val="4035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09630" y="3838561"/>
              <a:ext cx="1497330" cy="15875"/>
            </a:xfrm>
            <a:custGeom>
              <a:avLst/>
              <a:gdLst/>
              <a:ahLst/>
              <a:cxnLst/>
              <a:rect l="l" t="t" r="r" b="b"/>
              <a:pathLst>
                <a:path w="1497329" h="15875">
                  <a:moveTo>
                    <a:pt x="830069" y="0"/>
                  </a:moveTo>
                  <a:lnTo>
                    <a:pt x="587937" y="135"/>
                  </a:lnTo>
                  <a:lnTo>
                    <a:pt x="370721" y="1029"/>
                  </a:lnTo>
                  <a:lnTo>
                    <a:pt x="192839" y="2554"/>
                  </a:lnTo>
                  <a:lnTo>
                    <a:pt x="102192" y="3855"/>
                  </a:lnTo>
                  <a:lnTo>
                    <a:pt x="38159" y="5340"/>
                  </a:lnTo>
                  <a:lnTo>
                    <a:pt x="0" y="7827"/>
                  </a:lnTo>
                  <a:lnTo>
                    <a:pt x="4392" y="8684"/>
                  </a:lnTo>
                  <a:lnTo>
                    <a:pt x="66620" y="11075"/>
                  </a:lnTo>
                  <a:lnTo>
                    <a:pt x="144417" y="12471"/>
                  </a:lnTo>
                  <a:lnTo>
                    <a:pt x="247002" y="13664"/>
                  </a:lnTo>
                  <a:lnTo>
                    <a:pt x="439365" y="14989"/>
                  </a:lnTo>
                  <a:lnTo>
                    <a:pt x="666952" y="15642"/>
                  </a:lnTo>
                  <a:lnTo>
                    <a:pt x="909083" y="15507"/>
                  </a:lnTo>
                  <a:lnTo>
                    <a:pt x="1126294" y="14616"/>
                  </a:lnTo>
                  <a:lnTo>
                    <a:pt x="1304173" y="13095"/>
                  </a:lnTo>
                  <a:lnTo>
                    <a:pt x="1394820" y="11796"/>
                  </a:lnTo>
                  <a:lnTo>
                    <a:pt x="1458853" y="10313"/>
                  </a:lnTo>
                  <a:lnTo>
                    <a:pt x="1497012" y="7827"/>
                  </a:lnTo>
                  <a:lnTo>
                    <a:pt x="1492620" y="6970"/>
                  </a:lnTo>
                  <a:lnTo>
                    <a:pt x="1430391" y="4577"/>
                  </a:lnTo>
                  <a:lnTo>
                    <a:pt x="1352595" y="3179"/>
                  </a:lnTo>
                  <a:lnTo>
                    <a:pt x="1250012" y="1984"/>
                  </a:lnTo>
                  <a:lnTo>
                    <a:pt x="1057652" y="655"/>
                  </a:lnTo>
                  <a:lnTo>
                    <a:pt x="830069" y="0"/>
                  </a:lnTo>
                  <a:close/>
                </a:path>
              </a:pathLst>
            </a:custGeom>
            <a:solidFill>
              <a:srgbClr val="8A91A7">
                <a:alpha val="41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16140" y="3839608"/>
              <a:ext cx="1484630" cy="13970"/>
            </a:xfrm>
            <a:custGeom>
              <a:avLst/>
              <a:gdLst/>
              <a:ahLst/>
              <a:cxnLst/>
              <a:rect l="l" t="t" r="r" b="b"/>
              <a:pathLst>
                <a:path w="1484629" h="13970">
                  <a:moveTo>
                    <a:pt x="901189" y="0"/>
                  </a:moveTo>
                  <a:lnTo>
                    <a:pt x="582830" y="0"/>
                  </a:lnTo>
                  <a:lnTo>
                    <a:pt x="303787" y="1175"/>
                  </a:lnTo>
                  <a:lnTo>
                    <a:pt x="143164" y="2674"/>
                  </a:lnTo>
                  <a:lnTo>
                    <a:pt x="66042" y="3903"/>
                  </a:lnTo>
                  <a:lnTo>
                    <a:pt x="17114" y="5277"/>
                  </a:lnTo>
                  <a:lnTo>
                    <a:pt x="0" y="6761"/>
                  </a:lnTo>
                  <a:lnTo>
                    <a:pt x="4353" y="7516"/>
                  </a:lnTo>
                  <a:lnTo>
                    <a:pt x="66042" y="9620"/>
                  </a:lnTo>
                  <a:lnTo>
                    <a:pt x="143164" y="10849"/>
                  </a:lnTo>
                  <a:lnTo>
                    <a:pt x="303787" y="12347"/>
                  </a:lnTo>
                  <a:lnTo>
                    <a:pt x="582830" y="13523"/>
                  </a:lnTo>
                  <a:lnTo>
                    <a:pt x="901189" y="13523"/>
                  </a:lnTo>
                  <a:lnTo>
                    <a:pt x="1180232" y="12347"/>
                  </a:lnTo>
                  <a:lnTo>
                    <a:pt x="1340856" y="10849"/>
                  </a:lnTo>
                  <a:lnTo>
                    <a:pt x="1417977" y="9620"/>
                  </a:lnTo>
                  <a:lnTo>
                    <a:pt x="1466906" y="8246"/>
                  </a:lnTo>
                  <a:lnTo>
                    <a:pt x="1484020" y="6761"/>
                  </a:lnTo>
                  <a:lnTo>
                    <a:pt x="1479666" y="6007"/>
                  </a:lnTo>
                  <a:lnTo>
                    <a:pt x="1417977" y="3903"/>
                  </a:lnTo>
                  <a:lnTo>
                    <a:pt x="1340856" y="2674"/>
                  </a:lnTo>
                  <a:lnTo>
                    <a:pt x="1180232" y="1175"/>
                  </a:lnTo>
                  <a:lnTo>
                    <a:pt x="901189" y="0"/>
                  </a:lnTo>
                  <a:close/>
                </a:path>
              </a:pathLst>
            </a:custGeom>
            <a:solidFill>
              <a:srgbClr val="878FA4">
                <a:alpha val="42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2649" y="3840370"/>
              <a:ext cx="1471295" cy="12065"/>
            </a:xfrm>
            <a:custGeom>
              <a:avLst/>
              <a:gdLst/>
              <a:ahLst/>
              <a:cxnLst/>
              <a:rect l="l" t="t" r="r" b="b"/>
              <a:pathLst>
                <a:path w="1471295" h="12064">
                  <a:moveTo>
                    <a:pt x="735520" y="0"/>
                  </a:moveTo>
                  <a:lnTo>
                    <a:pt x="431738" y="532"/>
                  </a:lnTo>
                  <a:lnTo>
                    <a:pt x="189492" y="1974"/>
                  </a:lnTo>
                  <a:lnTo>
                    <a:pt x="65464" y="3511"/>
                  </a:lnTo>
                  <a:lnTo>
                    <a:pt x="16964" y="4698"/>
                  </a:lnTo>
                  <a:lnTo>
                    <a:pt x="0" y="5981"/>
                  </a:lnTo>
                  <a:lnTo>
                    <a:pt x="4315" y="6633"/>
                  </a:lnTo>
                  <a:lnTo>
                    <a:pt x="65464" y="8451"/>
                  </a:lnTo>
                  <a:lnTo>
                    <a:pt x="189492" y="9988"/>
                  </a:lnTo>
                  <a:lnTo>
                    <a:pt x="431738" y="11430"/>
                  </a:lnTo>
                  <a:lnTo>
                    <a:pt x="735520" y="11963"/>
                  </a:lnTo>
                  <a:lnTo>
                    <a:pt x="1039296" y="11430"/>
                  </a:lnTo>
                  <a:lnTo>
                    <a:pt x="1281543" y="9988"/>
                  </a:lnTo>
                  <a:lnTo>
                    <a:pt x="1405574" y="8451"/>
                  </a:lnTo>
                  <a:lnTo>
                    <a:pt x="1454076" y="7264"/>
                  </a:lnTo>
                  <a:lnTo>
                    <a:pt x="1471041" y="5981"/>
                  </a:lnTo>
                  <a:lnTo>
                    <a:pt x="1466724" y="5330"/>
                  </a:lnTo>
                  <a:lnTo>
                    <a:pt x="1405574" y="3511"/>
                  </a:lnTo>
                  <a:lnTo>
                    <a:pt x="1281543" y="1974"/>
                  </a:lnTo>
                  <a:lnTo>
                    <a:pt x="1039296" y="532"/>
                  </a:lnTo>
                  <a:lnTo>
                    <a:pt x="735520" y="0"/>
                  </a:lnTo>
                  <a:close/>
                </a:path>
              </a:pathLst>
            </a:custGeom>
            <a:solidFill>
              <a:srgbClr val="858BA2">
                <a:alpha val="43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9158" y="3841325"/>
              <a:ext cx="1458595" cy="10160"/>
            </a:xfrm>
            <a:custGeom>
              <a:avLst/>
              <a:gdLst/>
              <a:ahLst/>
              <a:cxnLst/>
              <a:rect l="l" t="t" r="r" b="b"/>
              <a:pathLst>
                <a:path w="1458595" h="10160">
                  <a:moveTo>
                    <a:pt x="814050" y="0"/>
                  </a:moveTo>
                  <a:lnTo>
                    <a:pt x="483155" y="260"/>
                  </a:lnTo>
                  <a:lnTo>
                    <a:pt x="213525" y="1443"/>
                  </a:lnTo>
                  <a:lnTo>
                    <a:pt x="74098" y="2792"/>
                  </a:lnTo>
                  <a:lnTo>
                    <a:pt x="19253" y="3852"/>
                  </a:lnTo>
                  <a:lnTo>
                    <a:pt x="0" y="5007"/>
                  </a:lnTo>
                  <a:lnTo>
                    <a:pt x="4904" y="5595"/>
                  </a:lnTo>
                  <a:lnTo>
                    <a:pt x="160157" y="8160"/>
                  </a:lnTo>
                  <a:lnTo>
                    <a:pt x="338202" y="9264"/>
                  </a:lnTo>
                  <a:lnTo>
                    <a:pt x="644008" y="10015"/>
                  </a:lnTo>
                  <a:lnTo>
                    <a:pt x="974899" y="9755"/>
                  </a:lnTo>
                  <a:lnTo>
                    <a:pt x="1244525" y="8571"/>
                  </a:lnTo>
                  <a:lnTo>
                    <a:pt x="1383951" y="7223"/>
                  </a:lnTo>
                  <a:lnTo>
                    <a:pt x="1438795" y="6162"/>
                  </a:lnTo>
                  <a:lnTo>
                    <a:pt x="1458048" y="5007"/>
                  </a:lnTo>
                  <a:lnTo>
                    <a:pt x="1453144" y="4420"/>
                  </a:lnTo>
                  <a:lnTo>
                    <a:pt x="1297892" y="1855"/>
                  </a:lnTo>
                  <a:lnTo>
                    <a:pt x="1119849" y="751"/>
                  </a:lnTo>
                  <a:lnTo>
                    <a:pt x="814050" y="0"/>
                  </a:lnTo>
                  <a:close/>
                </a:path>
              </a:pathLst>
            </a:custGeom>
            <a:solidFill>
              <a:srgbClr val="8389A0">
                <a:alpha val="44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5668" y="3842321"/>
              <a:ext cx="1445260" cy="8255"/>
            </a:xfrm>
            <a:custGeom>
              <a:avLst/>
              <a:gdLst/>
              <a:ahLst/>
              <a:cxnLst/>
              <a:rect l="l" t="t" r="r" b="b"/>
              <a:pathLst>
                <a:path w="1445259" h="8254">
                  <a:moveTo>
                    <a:pt x="888199" y="0"/>
                  </a:moveTo>
                  <a:lnTo>
                    <a:pt x="478852" y="130"/>
                  </a:lnTo>
                  <a:lnTo>
                    <a:pt x="158733" y="1425"/>
                  </a:lnTo>
                  <a:lnTo>
                    <a:pt x="42123" y="2607"/>
                  </a:lnTo>
                  <a:lnTo>
                    <a:pt x="0" y="3994"/>
                  </a:lnTo>
                  <a:lnTo>
                    <a:pt x="4861" y="4473"/>
                  </a:lnTo>
                  <a:lnTo>
                    <a:pt x="19082" y="4937"/>
                  </a:lnTo>
                  <a:lnTo>
                    <a:pt x="73439" y="5801"/>
                  </a:lnTo>
                  <a:lnTo>
                    <a:pt x="211626" y="6897"/>
                  </a:lnTo>
                  <a:lnTo>
                    <a:pt x="556861" y="7988"/>
                  </a:lnTo>
                  <a:lnTo>
                    <a:pt x="966211" y="7857"/>
                  </a:lnTo>
                  <a:lnTo>
                    <a:pt x="1286334" y="6563"/>
                  </a:lnTo>
                  <a:lnTo>
                    <a:pt x="1402946" y="5380"/>
                  </a:lnTo>
                  <a:lnTo>
                    <a:pt x="1440208" y="4473"/>
                  </a:lnTo>
                  <a:lnTo>
                    <a:pt x="1445069" y="3994"/>
                  </a:lnTo>
                  <a:lnTo>
                    <a:pt x="1440208" y="3514"/>
                  </a:lnTo>
                  <a:lnTo>
                    <a:pt x="1425986" y="3051"/>
                  </a:lnTo>
                  <a:lnTo>
                    <a:pt x="1371629" y="2186"/>
                  </a:lnTo>
                  <a:lnTo>
                    <a:pt x="1233441" y="1090"/>
                  </a:lnTo>
                  <a:lnTo>
                    <a:pt x="888199" y="0"/>
                  </a:lnTo>
                  <a:close/>
                </a:path>
              </a:pathLst>
            </a:custGeom>
            <a:solidFill>
              <a:srgbClr val="80869F">
                <a:alpha val="45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7456" y="3843756"/>
              <a:ext cx="1402080" cy="5080"/>
            </a:xfrm>
            <a:custGeom>
              <a:avLst/>
              <a:gdLst/>
              <a:ahLst/>
              <a:cxnLst/>
              <a:rect l="l" t="t" r="r" b="b"/>
              <a:pathLst>
                <a:path w="1402079" h="5079">
                  <a:moveTo>
                    <a:pt x="1401508" y="1270"/>
                  </a:moveTo>
                  <a:lnTo>
                    <a:pt x="1251102" y="1270"/>
                  </a:lnTo>
                  <a:lnTo>
                    <a:pt x="1251102" y="0"/>
                  </a:lnTo>
                  <a:lnTo>
                    <a:pt x="146558" y="0"/>
                  </a:lnTo>
                  <a:lnTo>
                    <a:pt x="146558" y="1270"/>
                  </a:lnTo>
                  <a:lnTo>
                    <a:pt x="3530" y="1270"/>
                  </a:lnTo>
                  <a:lnTo>
                    <a:pt x="35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0406" y="3810"/>
                  </a:lnTo>
                  <a:lnTo>
                    <a:pt x="150406" y="5080"/>
                  </a:lnTo>
                  <a:lnTo>
                    <a:pt x="1254950" y="5080"/>
                  </a:lnTo>
                  <a:lnTo>
                    <a:pt x="1254950" y="3810"/>
                  </a:lnTo>
                  <a:lnTo>
                    <a:pt x="1397965" y="3810"/>
                  </a:lnTo>
                  <a:lnTo>
                    <a:pt x="1397965" y="2540"/>
                  </a:lnTo>
                  <a:lnTo>
                    <a:pt x="1401508" y="2540"/>
                  </a:lnTo>
                  <a:lnTo>
                    <a:pt x="1401508" y="1270"/>
                  </a:lnTo>
                  <a:close/>
                </a:path>
              </a:pathLst>
            </a:custGeom>
            <a:solidFill>
              <a:srgbClr val="7C859D">
                <a:alpha val="46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86717" y="3843743"/>
              <a:ext cx="1343025" cy="5080"/>
            </a:xfrm>
            <a:custGeom>
              <a:avLst/>
              <a:gdLst/>
              <a:ahLst/>
              <a:cxnLst/>
              <a:rect l="l" t="t" r="r" b="b"/>
              <a:pathLst>
                <a:path w="1343025" h="5079">
                  <a:moveTo>
                    <a:pt x="1342999" y="1270"/>
                  </a:moveTo>
                  <a:lnTo>
                    <a:pt x="824865" y="1270"/>
                  </a:lnTo>
                  <a:lnTo>
                    <a:pt x="824865" y="0"/>
                  </a:lnTo>
                  <a:lnTo>
                    <a:pt x="434695" y="0"/>
                  </a:lnTo>
                  <a:lnTo>
                    <a:pt x="434695" y="1270"/>
                  </a:lnTo>
                  <a:lnTo>
                    <a:pt x="9194" y="1270"/>
                  </a:lnTo>
                  <a:lnTo>
                    <a:pt x="919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18160" y="3810"/>
                  </a:lnTo>
                  <a:lnTo>
                    <a:pt x="518160" y="5080"/>
                  </a:lnTo>
                  <a:lnTo>
                    <a:pt x="908316" y="5080"/>
                  </a:lnTo>
                  <a:lnTo>
                    <a:pt x="908316" y="3810"/>
                  </a:lnTo>
                  <a:lnTo>
                    <a:pt x="1333817" y="3810"/>
                  </a:lnTo>
                  <a:lnTo>
                    <a:pt x="1333817" y="2540"/>
                  </a:lnTo>
                  <a:lnTo>
                    <a:pt x="1342999" y="2540"/>
                  </a:lnTo>
                  <a:lnTo>
                    <a:pt x="1342999" y="1270"/>
                  </a:lnTo>
                  <a:close/>
                </a:path>
              </a:pathLst>
            </a:custGeom>
            <a:solidFill>
              <a:srgbClr val="79829B">
                <a:alpha val="47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46305" y="3845001"/>
              <a:ext cx="1024255" cy="2540"/>
            </a:xfrm>
            <a:custGeom>
              <a:avLst/>
              <a:gdLst/>
              <a:ahLst/>
              <a:cxnLst/>
              <a:rect l="l" t="t" r="r" b="b"/>
              <a:pathLst>
                <a:path w="1024254" h="2539">
                  <a:moveTo>
                    <a:pt x="1023874" y="1270"/>
                  </a:moveTo>
                  <a:lnTo>
                    <a:pt x="738847" y="1270"/>
                  </a:lnTo>
                  <a:lnTo>
                    <a:pt x="7388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85026" y="1270"/>
                  </a:lnTo>
                  <a:lnTo>
                    <a:pt x="285026" y="2540"/>
                  </a:lnTo>
                  <a:lnTo>
                    <a:pt x="1023874" y="2540"/>
                  </a:lnTo>
                  <a:lnTo>
                    <a:pt x="1023874" y="1270"/>
                  </a:lnTo>
                  <a:close/>
                </a:path>
              </a:pathLst>
            </a:custGeom>
            <a:solidFill>
              <a:srgbClr val="788099">
                <a:alpha val="4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61704" y="3846242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90">
                  <a:moveTo>
                    <a:pt x="1393113" y="0"/>
                  </a:moveTo>
                  <a:lnTo>
                    <a:pt x="0" y="0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757C9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662" y="2896577"/>
              <a:ext cx="1350975" cy="9108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9358" y="3795382"/>
              <a:ext cx="1542135" cy="51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25" y="2949613"/>
              <a:ext cx="1231849" cy="8184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525" y="2979285"/>
              <a:ext cx="577214" cy="7725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238" y="2980270"/>
              <a:ext cx="537921" cy="7353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387" y="3262190"/>
              <a:ext cx="198485" cy="1924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3480" y="3086938"/>
              <a:ext cx="233857" cy="11885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52005" y="31255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32524" y="0"/>
                  </a:moveTo>
                  <a:lnTo>
                    <a:pt x="1397" y="0"/>
                  </a:lnTo>
                  <a:lnTo>
                    <a:pt x="125" y="1282"/>
                  </a:lnTo>
                  <a:lnTo>
                    <a:pt x="0" y="32524"/>
                  </a:lnTo>
                  <a:lnTo>
                    <a:pt x="571" y="35217"/>
                  </a:lnTo>
                  <a:lnTo>
                    <a:pt x="1270" y="36779"/>
                  </a:lnTo>
                  <a:lnTo>
                    <a:pt x="4546" y="40055"/>
                  </a:lnTo>
                  <a:lnTo>
                    <a:pt x="6121" y="40766"/>
                  </a:lnTo>
                  <a:lnTo>
                    <a:pt x="8801" y="41338"/>
                  </a:lnTo>
                  <a:lnTo>
                    <a:pt x="39928" y="41338"/>
                  </a:lnTo>
                  <a:lnTo>
                    <a:pt x="41199" y="40055"/>
                  </a:lnTo>
                  <a:lnTo>
                    <a:pt x="41325" y="27457"/>
                  </a:lnTo>
                  <a:lnTo>
                    <a:pt x="16916" y="27457"/>
                  </a:lnTo>
                  <a:lnTo>
                    <a:pt x="13881" y="24422"/>
                  </a:lnTo>
                  <a:lnTo>
                    <a:pt x="13881" y="16929"/>
                  </a:lnTo>
                  <a:lnTo>
                    <a:pt x="16916" y="13881"/>
                  </a:lnTo>
                  <a:lnTo>
                    <a:pt x="41325" y="13881"/>
                  </a:lnTo>
                  <a:lnTo>
                    <a:pt x="41325" y="8813"/>
                  </a:lnTo>
                  <a:lnTo>
                    <a:pt x="40754" y="6121"/>
                  </a:lnTo>
                  <a:lnTo>
                    <a:pt x="40055" y="4559"/>
                  </a:lnTo>
                  <a:lnTo>
                    <a:pt x="36779" y="1282"/>
                  </a:lnTo>
                  <a:lnTo>
                    <a:pt x="35204" y="584"/>
                  </a:lnTo>
                  <a:lnTo>
                    <a:pt x="32524" y="0"/>
                  </a:lnTo>
                  <a:close/>
                </a:path>
                <a:path w="41910" h="41910">
                  <a:moveTo>
                    <a:pt x="41325" y="13881"/>
                  </a:moveTo>
                  <a:lnTo>
                    <a:pt x="24409" y="13881"/>
                  </a:lnTo>
                  <a:lnTo>
                    <a:pt x="27444" y="16929"/>
                  </a:lnTo>
                  <a:lnTo>
                    <a:pt x="27444" y="24422"/>
                  </a:lnTo>
                  <a:lnTo>
                    <a:pt x="24409" y="27457"/>
                  </a:lnTo>
                  <a:lnTo>
                    <a:pt x="41325" y="27457"/>
                  </a:lnTo>
                  <a:lnTo>
                    <a:pt x="41325" y="13881"/>
                  </a:lnTo>
                  <a:close/>
                </a:path>
              </a:pathLst>
            </a:custGeom>
            <a:solidFill>
              <a:srgbClr val="80777D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480" y="3016262"/>
              <a:ext cx="458470" cy="394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66559" y="351834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15347"/>
              <a:ext cx="277431" cy="1257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866559" y="355093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47935"/>
              <a:ext cx="277431" cy="1257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866559" y="358352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580536"/>
              <a:ext cx="277431" cy="125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66559" y="361611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613124"/>
              <a:ext cx="277431" cy="125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111953" y="309652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094278"/>
              <a:ext cx="131432" cy="942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11953" y="3119316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1950" y="3117075"/>
              <a:ext cx="131432" cy="942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1953" y="3142104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39871"/>
              <a:ext cx="131432" cy="939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111953" y="3164892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62643"/>
              <a:ext cx="131432" cy="94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11953" y="318767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85439"/>
              <a:ext cx="131432" cy="942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267211" y="3117430"/>
              <a:ext cx="57785" cy="10795"/>
            </a:xfrm>
            <a:custGeom>
              <a:avLst/>
              <a:gdLst/>
              <a:ahLst/>
              <a:cxnLst/>
              <a:rect l="l" t="t" r="r" b="b"/>
              <a:pathLst>
                <a:path w="57785" h="10794">
                  <a:moveTo>
                    <a:pt x="28727" y="0"/>
                  </a:moveTo>
                  <a:lnTo>
                    <a:pt x="17546" y="417"/>
                  </a:lnTo>
                  <a:lnTo>
                    <a:pt x="8415" y="1555"/>
                  </a:lnTo>
                  <a:lnTo>
                    <a:pt x="2258" y="3246"/>
                  </a:lnTo>
                  <a:lnTo>
                    <a:pt x="0" y="5321"/>
                  </a:lnTo>
                  <a:lnTo>
                    <a:pt x="2258" y="7395"/>
                  </a:lnTo>
                  <a:lnTo>
                    <a:pt x="8415" y="9086"/>
                  </a:lnTo>
                  <a:lnTo>
                    <a:pt x="17546" y="10225"/>
                  </a:lnTo>
                  <a:lnTo>
                    <a:pt x="28727" y="10642"/>
                  </a:lnTo>
                  <a:lnTo>
                    <a:pt x="39905" y="10225"/>
                  </a:lnTo>
                  <a:lnTo>
                    <a:pt x="49033" y="9086"/>
                  </a:lnTo>
                  <a:lnTo>
                    <a:pt x="55186" y="7395"/>
                  </a:lnTo>
                  <a:lnTo>
                    <a:pt x="57442" y="5321"/>
                  </a:lnTo>
                  <a:lnTo>
                    <a:pt x="55186" y="3246"/>
                  </a:lnTo>
                  <a:lnTo>
                    <a:pt x="49033" y="1555"/>
                  </a:lnTo>
                  <a:lnTo>
                    <a:pt x="39905" y="41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67395" y="31175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536" y="0"/>
                  </a:moveTo>
                  <a:lnTo>
                    <a:pt x="17428" y="410"/>
                  </a:lnTo>
                  <a:lnTo>
                    <a:pt x="8358" y="1528"/>
                  </a:lnTo>
                  <a:lnTo>
                    <a:pt x="2242" y="3187"/>
                  </a:lnTo>
                  <a:lnTo>
                    <a:pt x="0" y="5219"/>
                  </a:lnTo>
                  <a:lnTo>
                    <a:pt x="2242" y="7251"/>
                  </a:lnTo>
                  <a:lnTo>
                    <a:pt x="8358" y="8910"/>
                  </a:lnTo>
                  <a:lnTo>
                    <a:pt x="17428" y="10029"/>
                  </a:lnTo>
                  <a:lnTo>
                    <a:pt x="28536" y="10439"/>
                  </a:lnTo>
                  <a:lnTo>
                    <a:pt x="39652" y="10029"/>
                  </a:lnTo>
                  <a:lnTo>
                    <a:pt x="48726" y="8910"/>
                  </a:lnTo>
                  <a:lnTo>
                    <a:pt x="54843" y="7251"/>
                  </a:lnTo>
                  <a:lnTo>
                    <a:pt x="57086" y="5219"/>
                  </a:lnTo>
                  <a:lnTo>
                    <a:pt x="54843" y="3187"/>
                  </a:lnTo>
                  <a:lnTo>
                    <a:pt x="48726" y="1528"/>
                  </a:lnTo>
                  <a:lnTo>
                    <a:pt x="39652" y="410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B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67578" y="31176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359" y="0"/>
                  </a:moveTo>
                  <a:lnTo>
                    <a:pt x="17321" y="403"/>
                  </a:lnTo>
                  <a:lnTo>
                    <a:pt x="8307" y="1501"/>
                  </a:lnTo>
                  <a:lnTo>
                    <a:pt x="2229" y="3128"/>
                  </a:lnTo>
                  <a:lnTo>
                    <a:pt x="0" y="5118"/>
                  </a:lnTo>
                  <a:lnTo>
                    <a:pt x="2229" y="7107"/>
                  </a:lnTo>
                  <a:lnTo>
                    <a:pt x="8307" y="8734"/>
                  </a:lnTo>
                  <a:lnTo>
                    <a:pt x="17321" y="9832"/>
                  </a:lnTo>
                  <a:lnTo>
                    <a:pt x="28359" y="10236"/>
                  </a:lnTo>
                  <a:lnTo>
                    <a:pt x="39396" y="9832"/>
                  </a:lnTo>
                  <a:lnTo>
                    <a:pt x="48410" y="8734"/>
                  </a:lnTo>
                  <a:lnTo>
                    <a:pt x="54489" y="7107"/>
                  </a:lnTo>
                  <a:lnTo>
                    <a:pt x="56718" y="5118"/>
                  </a:lnTo>
                  <a:lnTo>
                    <a:pt x="54489" y="3128"/>
                  </a:lnTo>
                  <a:lnTo>
                    <a:pt x="48410" y="1501"/>
                  </a:lnTo>
                  <a:lnTo>
                    <a:pt x="39396" y="403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F9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7761" y="3117742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8181" y="0"/>
                  </a:moveTo>
                  <a:lnTo>
                    <a:pt x="17209" y="392"/>
                  </a:lnTo>
                  <a:lnTo>
                    <a:pt x="8251" y="1463"/>
                  </a:lnTo>
                  <a:lnTo>
                    <a:pt x="2213" y="3053"/>
                  </a:lnTo>
                  <a:lnTo>
                    <a:pt x="0" y="5003"/>
                  </a:lnTo>
                  <a:lnTo>
                    <a:pt x="2213" y="6953"/>
                  </a:lnTo>
                  <a:lnTo>
                    <a:pt x="8251" y="8543"/>
                  </a:lnTo>
                  <a:lnTo>
                    <a:pt x="17209" y="9615"/>
                  </a:lnTo>
                  <a:lnTo>
                    <a:pt x="28181" y="10007"/>
                  </a:lnTo>
                  <a:lnTo>
                    <a:pt x="39145" y="9615"/>
                  </a:lnTo>
                  <a:lnTo>
                    <a:pt x="48099" y="8543"/>
                  </a:lnTo>
                  <a:lnTo>
                    <a:pt x="54136" y="6953"/>
                  </a:lnTo>
                  <a:lnTo>
                    <a:pt x="56349" y="5003"/>
                  </a:lnTo>
                  <a:lnTo>
                    <a:pt x="54136" y="3053"/>
                  </a:lnTo>
                  <a:lnTo>
                    <a:pt x="48099" y="1463"/>
                  </a:lnTo>
                  <a:lnTo>
                    <a:pt x="39145" y="39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8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67944" y="3117841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7990" y="0"/>
                  </a:moveTo>
                  <a:lnTo>
                    <a:pt x="17096" y="385"/>
                  </a:lnTo>
                  <a:lnTo>
                    <a:pt x="8199" y="1436"/>
                  </a:lnTo>
                  <a:lnTo>
                    <a:pt x="2200" y="2995"/>
                  </a:lnTo>
                  <a:lnTo>
                    <a:pt x="0" y="4902"/>
                  </a:lnTo>
                  <a:lnTo>
                    <a:pt x="2200" y="6809"/>
                  </a:lnTo>
                  <a:lnTo>
                    <a:pt x="8199" y="8367"/>
                  </a:lnTo>
                  <a:lnTo>
                    <a:pt x="17096" y="9418"/>
                  </a:lnTo>
                  <a:lnTo>
                    <a:pt x="27990" y="9804"/>
                  </a:lnTo>
                  <a:lnTo>
                    <a:pt x="38890" y="9418"/>
                  </a:lnTo>
                  <a:lnTo>
                    <a:pt x="47786" y="8367"/>
                  </a:lnTo>
                  <a:lnTo>
                    <a:pt x="53783" y="6809"/>
                  </a:lnTo>
                  <a:lnTo>
                    <a:pt x="55981" y="4902"/>
                  </a:lnTo>
                  <a:lnTo>
                    <a:pt x="53783" y="2995"/>
                  </a:lnTo>
                  <a:lnTo>
                    <a:pt x="47786" y="1436"/>
                  </a:lnTo>
                  <a:lnTo>
                    <a:pt x="38890" y="385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F7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68126" y="3117941"/>
              <a:ext cx="55880" cy="10160"/>
            </a:xfrm>
            <a:custGeom>
              <a:avLst/>
              <a:gdLst/>
              <a:ahLst/>
              <a:cxnLst/>
              <a:rect l="l" t="t" r="r" b="b"/>
              <a:pathLst>
                <a:path w="55879" h="10160">
                  <a:moveTo>
                    <a:pt x="27813" y="0"/>
                  </a:moveTo>
                  <a:lnTo>
                    <a:pt x="16984" y="376"/>
                  </a:lnTo>
                  <a:lnTo>
                    <a:pt x="8143" y="1404"/>
                  </a:lnTo>
                  <a:lnTo>
                    <a:pt x="2184" y="2930"/>
                  </a:lnTo>
                  <a:lnTo>
                    <a:pt x="0" y="4800"/>
                  </a:lnTo>
                  <a:lnTo>
                    <a:pt x="2184" y="6670"/>
                  </a:lnTo>
                  <a:lnTo>
                    <a:pt x="8143" y="8196"/>
                  </a:lnTo>
                  <a:lnTo>
                    <a:pt x="16984" y="9224"/>
                  </a:lnTo>
                  <a:lnTo>
                    <a:pt x="27813" y="9601"/>
                  </a:lnTo>
                  <a:lnTo>
                    <a:pt x="38636" y="9224"/>
                  </a:lnTo>
                  <a:lnTo>
                    <a:pt x="47477" y="8196"/>
                  </a:lnTo>
                  <a:lnTo>
                    <a:pt x="53439" y="6670"/>
                  </a:lnTo>
                  <a:lnTo>
                    <a:pt x="55626" y="4800"/>
                  </a:lnTo>
                  <a:lnTo>
                    <a:pt x="53439" y="2930"/>
                  </a:lnTo>
                  <a:lnTo>
                    <a:pt x="47477" y="1404"/>
                  </a:lnTo>
                  <a:lnTo>
                    <a:pt x="38636" y="376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5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68309" y="3118053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27622" y="0"/>
                  </a:moveTo>
                  <a:lnTo>
                    <a:pt x="16871" y="367"/>
                  </a:lnTo>
                  <a:lnTo>
                    <a:pt x="8091" y="1371"/>
                  </a:lnTo>
                  <a:lnTo>
                    <a:pt x="2171" y="2861"/>
                  </a:lnTo>
                  <a:lnTo>
                    <a:pt x="0" y="4686"/>
                  </a:lnTo>
                  <a:lnTo>
                    <a:pt x="2171" y="6511"/>
                  </a:lnTo>
                  <a:lnTo>
                    <a:pt x="8091" y="8001"/>
                  </a:lnTo>
                  <a:lnTo>
                    <a:pt x="16871" y="9004"/>
                  </a:lnTo>
                  <a:lnTo>
                    <a:pt x="27622" y="9372"/>
                  </a:lnTo>
                  <a:lnTo>
                    <a:pt x="38380" y="9004"/>
                  </a:lnTo>
                  <a:lnTo>
                    <a:pt x="47164" y="8001"/>
                  </a:lnTo>
                  <a:lnTo>
                    <a:pt x="53086" y="6511"/>
                  </a:lnTo>
                  <a:lnTo>
                    <a:pt x="55257" y="4686"/>
                  </a:lnTo>
                  <a:lnTo>
                    <a:pt x="53086" y="2861"/>
                  </a:lnTo>
                  <a:lnTo>
                    <a:pt x="47164" y="1371"/>
                  </a:lnTo>
                  <a:lnTo>
                    <a:pt x="38380" y="367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F4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268494" y="311815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27444" y="0"/>
                  </a:moveTo>
                  <a:lnTo>
                    <a:pt x="16764" y="360"/>
                  </a:lnTo>
                  <a:lnTo>
                    <a:pt x="8040" y="1344"/>
                  </a:lnTo>
                  <a:lnTo>
                    <a:pt x="2157" y="2802"/>
                  </a:lnTo>
                  <a:lnTo>
                    <a:pt x="0" y="4584"/>
                  </a:lnTo>
                  <a:lnTo>
                    <a:pt x="2157" y="6367"/>
                  </a:lnTo>
                  <a:lnTo>
                    <a:pt x="8040" y="7824"/>
                  </a:lnTo>
                  <a:lnTo>
                    <a:pt x="16764" y="8808"/>
                  </a:lnTo>
                  <a:lnTo>
                    <a:pt x="27444" y="9169"/>
                  </a:lnTo>
                  <a:lnTo>
                    <a:pt x="38130" y="8808"/>
                  </a:lnTo>
                  <a:lnTo>
                    <a:pt x="46853" y="7824"/>
                  </a:lnTo>
                  <a:lnTo>
                    <a:pt x="52733" y="6367"/>
                  </a:lnTo>
                  <a:lnTo>
                    <a:pt x="54889" y="4584"/>
                  </a:lnTo>
                  <a:lnTo>
                    <a:pt x="52733" y="2802"/>
                  </a:lnTo>
                  <a:lnTo>
                    <a:pt x="46853" y="1344"/>
                  </a:lnTo>
                  <a:lnTo>
                    <a:pt x="38130" y="360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F1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268676" y="3118252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10" h="9525">
                  <a:moveTo>
                    <a:pt x="27266" y="0"/>
                  </a:moveTo>
                  <a:lnTo>
                    <a:pt x="16652" y="352"/>
                  </a:lnTo>
                  <a:lnTo>
                    <a:pt x="7985" y="1312"/>
                  </a:lnTo>
                  <a:lnTo>
                    <a:pt x="2142" y="2737"/>
                  </a:lnTo>
                  <a:lnTo>
                    <a:pt x="0" y="4483"/>
                  </a:lnTo>
                  <a:lnTo>
                    <a:pt x="2142" y="6228"/>
                  </a:lnTo>
                  <a:lnTo>
                    <a:pt x="7985" y="7653"/>
                  </a:lnTo>
                  <a:lnTo>
                    <a:pt x="16652" y="8613"/>
                  </a:lnTo>
                  <a:lnTo>
                    <a:pt x="27266" y="8966"/>
                  </a:lnTo>
                  <a:lnTo>
                    <a:pt x="37874" y="8613"/>
                  </a:lnTo>
                  <a:lnTo>
                    <a:pt x="46537" y="7653"/>
                  </a:lnTo>
                  <a:lnTo>
                    <a:pt x="52378" y="6228"/>
                  </a:lnTo>
                  <a:lnTo>
                    <a:pt x="54521" y="4483"/>
                  </a:lnTo>
                  <a:lnTo>
                    <a:pt x="52378" y="2737"/>
                  </a:lnTo>
                  <a:lnTo>
                    <a:pt x="46537" y="1312"/>
                  </a:lnTo>
                  <a:lnTo>
                    <a:pt x="37874" y="352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F0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68859" y="3118364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27076" y="0"/>
                  </a:moveTo>
                  <a:lnTo>
                    <a:pt x="16539" y="343"/>
                  </a:lnTo>
                  <a:lnTo>
                    <a:pt x="7932" y="1279"/>
                  </a:lnTo>
                  <a:lnTo>
                    <a:pt x="2128" y="2668"/>
                  </a:lnTo>
                  <a:lnTo>
                    <a:pt x="0" y="4368"/>
                  </a:lnTo>
                  <a:lnTo>
                    <a:pt x="2128" y="6069"/>
                  </a:lnTo>
                  <a:lnTo>
                    <a:pt x="7932" y="7458"/>
                  </a:lnTo>
                  <a:lnTo>
                    <a:pt x="16539" y="8394"/>
                  </a:lnTo>
                  <a:lnTo>
                    <a:pt x="27076" y="8737"/>
                  </a:lnTo>
                  <a:lnTo>
                    <a:pt x="37620" y="8394"/>
                  </a:lnTo>
                  <a:lnTo>
                    <a:pt x="46231" y="7458"/>
                  </a:lnTo>
                  <a:lnTo>
                    <a:pt x="52036" y="6069"/>
                  </a:lnTo>
                  <a:lnTo>
                    <a:pt x="54165" y="4368"/>
                  </a:lnTo>
                  <a:lnTo>
                    <a:pt x="52036" y="2668"/>
                  </a:lnTo>
                  <a:lnTo>
                    <a:pt x="46231" y="1279"/>
                  </a:lnTo>
                  <a:lnTo>
                    <a:pt x="37620" y="343"/>
                  </a:lnTo>
                  <a:lnTo>
                    <a:pt x="27076" y="0"/>
                  </a:lnTo>
                  <a:close/>
                </a:path>
              </a:pathLst>
            </a:custGeom>
            <a:solidFill>
              <a:srgbClr val="EE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69042" y="3118464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898" y="0"/>
                  </a:moveTo>
                  <a:lnTo>
                    <a:pt x="16427" y="334"/>
                  </a:lnTo>
                  <a:lnTo>
                    <a:pt x="7877" y="1247"/>
                  </a:lnTo>
                  <a:lnTo>
                    <a:pt x="2113" y="2603"/>
                  </a:lnTo>
                  <a:lnTo>
                    <a:pt x="0" y="4267"/>
                  </a:lnTo>
                  <a:lnTo>
                    <a:pt x="2113" y="5930"/>
                  </a:lnTo>
                  <a:lnTo>
                    <a:pt x="7877" y="7286"/>
                  </a:lnTo>
                  <a:lnTo>
                    <a:pt x="16427" y="8199"/>
                  </a:lnTo>
                  <a:lnTo>
                    <a:pt x="26898" y="8534"/>
                  </a:lnTo>
                  <a:lnTo>
                    <a:pt x="37370" y="8199"/>
                  </a:lnTo>
                  <a:lnTo>
                    <a:pt x="45920" y="7286"/>
                  </a:lnTo>
                  <a:lnTo>
                    <a:pt x="51683" y="5930"/>
                  </a:lnTo>
                  <a:lnTo>
                    <a:pt x="53797" y="4267"/>
                  </a:lnTo>
                  <a:lnTo>
                    <a:pt x="51683" y="2603"/>
                  </a:lnTo>
                  <a:lnTo>
                    <a:pt x="45920" y="1247"/>
                  </a:lnTo>
                  <a:lnTo>
                    <a:pt x="37370" y="334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rgbClr val="ED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69225" y="3118563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720" y="0"/>
                  </a:moveTo>
                  <a:lnTo>
                    <a:pt x="16319" y="327"/>
                  </a:lnTo>
                  <a:lnTo>
                    <a:pt x="7826" y="1220"/>
                  </a:lnTo>
                  <a:lnTo>
                    <a:pt x="2099" y="2544"/>
                  </a:lnTo>
                  <a:lnTo>
                    <a:pt x="0" y="4165"/>
                  </a:lnTo>
                  <a:lnTo>
                    <a:pt x="2099" y="5786"/>
                  </a:lnTo>
                  <a:lnTo>
                    <a:pt x="7826" y="7110"/>
                  </a:lnTo>
                  <a:lnTo>
                    <a:pt x="16319" y="8003"/>
                  </a:lnTo>
                  <a:lnTo>
                    <a:pt x="26720" y="8331"/>
                  </a:lnTo>
                  <a:lnTo>
                    <a:pt x="37114" y="8003"/>
                  </a:lnTo>
                  <a:lnTo>
                    <a:pt x="45604" y="7110"/>
                  </a:lnTo>
                  <a:lnTo>
                    <a:pt x="51329" y="5786"/>
                  </a:lnTo>
                  <a:lnTo>
                    <a:pt x="53428" y="4165"/>
                  </a:lnTo>
                  <a:lnTo>
                    <a:pt x="51329" y="2544"/>
                  </a:lnTo>
                  <a:lnTo>
                    <a:pt x="45604" y="1220"/>
                  </a:lnTo>
                  <a:lnTo>
                    <a:pt x="37114" y="327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EB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69408" y="3118675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5">
                  <a:moveTo>
                    <a:pt x="26530" y="0"/>
                  </a:moveTo>
                  <a:lnTo>
                    <a:pt x="16202" y="318"/>
                  </a:lnTo>
                  <a:lnTo>
                    <a:pt x="7769" y="1187"/>
                  </a:lnTo>
                  <a:lnTo>
                    <a:pt x="2084" y="2475"/>
                  </a:lnTo>
                  <a:lnTo>
                    <a:pt x="0" y="4051"/>
                  </a:lnTo>
                  <a:lnTo>
                    <a:pt x="2084" y="5627"/>
                  </a:lnTo>
                  <a:lnTo>
                    <a:pt x="7769" y="6915"/>
                  </a:lnTo>
                  <a:lnTo>
                    <a:pt x="16202" y="7783"/>
                  </a:lnTo>
                  <a:lnTo>
                    <a:pt x="26530" y="8102"/>
                  </a:lnTo>
                  <a:lnTo>
                    <a:pt x="36858" y="7783"/>
                  </a:lnTo>
                  <a:lnTo>
                    <a:pt x="45291" y="6915"/>
                  </a:lnTo>
                  <a:lnTo>
                    <a:pt x="50976" y="5627"/>
                  </a:lnTo>
                  <a:lnTo>
                    <a:pt x="53060" y="4051"/>
                  </a:lnTo>
                  <a:lnTo>
                    <a:pt x="50976" y="2475"/>
                  </a:lnTo>
                  <a:lnTo>
                    <a:pt x="45291" y="1187"/>
                  </a:lnTo>
                  <a:lnTo>
                    <a:pt x="36858" y="31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EA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69591" y="3118775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352" y="0"/>
                  </a:moveTo>
                  <a:lnTo>
                    <a:pt x="16094" y="309"/>
                  </a:lnTo>
                  <a:lnTo>
                    <a:pt x="7718" y="1155"/>
                  </a:lnTo>
                  <a:lnTo>
                    <a:pt x="2070" y="2411"/>
                  </a:lnTo>
                  <a:lnTo>
                    <a:pt x="0" y="3949"/>
                  </a:lnTo>
                  <a:lnTo>
                    <a:pt x="2070" y="5488"/>
                  </a:lnTo>
                  <a:lnTo>
                    <a:pt x="7718" y="6743"/>
                  </a:lnTo>
                  <a:lnTo>
                    <a:pt x="16094" y="7589"/>
                  </a:lnTo>
                  <a:lnTo>
                    <a:pt x="26352" y="7899"/>
                  </a:lnTo>
                  <a:lnTo>
                    <a:pt x="36610" y="7589"/>
                  </a:lnTo>
                  <a:lnTo>
                    <a:pt x="44986" y="6743"/>
                  </a:lnTo>
                  <a:lnTo>
                    <a:pt x="50634" y="5488"/>
                  </a:lnTo>
                  <a:lnTo>
                    <a:pt x="52705" y="3949"/>
                  </a:lnTo>
                  <a:lnTo>
                    <a:pt x="50634" y="2411"/>
                  </a:lnTo>
                  <a:lnTo>
                    <a:pt x="44986" y="1155"/>
                  </a:lnTo>
                  <a:lnTo>
                    <a:pt x="36610" y="309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E9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69775" y="311887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162" y="0"/>
                  </a:moveTo>
                  <a:lnTo>
                    <a:pt x="15976" y="303"/>
                  </a:lnTo>
                  <a:lnTo>
                    <a:pt x="7661" y="1128"/>
                  </a:lnTo>
                  <a:lnTo>
                    <a:pt x="2055" y="2352"/>
                  </a:lnTo>
                  <a:lnTo>
                    <a:pt x="0" y="3848"/>
                  </a:lnTo>
                  <a:lnTo>
                    <a:pt x="2055" y="5344"/>
                  </a:lnTo>
                  <a:lnTo>
                    <a:pt x="7661" y="6567"/>
                  </a:lnTo>
                  <a:lnTo>
                    <a:pt x="15976" y="7393"/>
                  </a:lnTo>
                  <a:lnTo>
                    <a:pt x="26162" y="7696"/>
                  </a:lnTo>
                  <a:lnTo>
                    <a:pt x="36348" y="7393"/>
                  </a:lnTo>
                  <a:lnTo>
                    <a:pt x="44669" y="6567"/>
                  </a:lnTo>
                  <a:lnTo>
                    <a:pt x="50279" y="5344"/>
                  </a:lnTo>
                  <a:lnTo>
                    <a:pt x="52336" y="3848"/>
                  </a:lnTo>
                  <a:lnTo>
                    <a:pt x="50279" y="2352"/>
                  </a:lnTo>
                  <a:lnTo>
                    <a:pt x="44669" y="1128"/>
                  </a:lnTo>
                  <a:lnTo>
                    <a:pt x="36348" y="303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E7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69958" y="3118986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984" y="0"/>
                  </a:moveTo>
                  <a:lnTo>
                    <a:pt x="15869" y="292"/>
                  </a:lnTo>
                  <a:lnTo>
                    <a:pt x="7610" y="1090"/>
                  </a:lnTo>
                  <a:lnTo>
                    <a:pt x="2041" y="2277"/>
                  </a:lnTo>
                  <a:lnTo>
                    <a:pt x="0" y="3733"/>
                  </a:lnTo>
                  <a:lnTo>
                    <a:pt x="2041" y="5190"/>
                  </a:lnTo>
                  <a:lnTo>
                    <a:pt x="7610" y="6376"/>
                  </a:lnTo>
                  <a:lnTo>
                    <a:pt x="15869" y="7175"/>
                  </a:lnTo>
                  <a:lnTo>
                    <a:pt x="25984" y="7467"/>
                  </a:lnTo>
                  <a:lnTo>
                    <a:pt x="36098" y="7175"/>
                  </a:lnTo>
                  <a:lnTo>
                    <a:pt x="44357" y="6376"/>
                  </a:lnTo>
                  <a:lnTo>
                    <a:pt x="49926" y="5190"/>
                  </a:lnTo>
                  <a:lnTo>
                    <a:pt x="51968" y="3733"/>
                  </a:lnTo>
                  <a:lnTo>
                    <a:pt x="49926" y="2277"/>
                  </a:lnTo>
                  <a:lnTo>
                    <a:pt x="44357" y="1090"/>
                  </a:lnTo>
                  <a:lnTo>
                    <a:pt x="36098" y="292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6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70141" y="3119087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806" y="0"/>
                  </a:moveTo>
                  <a:lnTo>
                    <a:pt x="15762" y="285"/>
                  </a:lnTo>
                  <a:lnTo>
                    <a:pt x="7559" y="1063"/>
                  </a:lnTo>
                  <a:lnTo>
                    <a:pt x="2028" y="2218"/>
                  </a:lnTo>
                  <a:lnTo>
                    <a:pt x="0" y="3632"/>
                  </a:lnTo>
                  <a:lnTo>
                    <a:pt x="2028" y="5046"/>
                  </a:lnTo>
                  <a:lnTo>
                    <a:pt x="7559" y="6200"/>
                  </a:lnTo>
                  <a:lnTo>
                    <a:pt x="15762" y="6979"/>
                  </a:lnTo>
                  <a:lnTo>
                    <a:pt x="25806" y="7264"/>
                  </a:lnTo>
                  <a:lnTo>
                    <a:pt x="35848" y="6979"/>
                  </a:lnTo>
                  <a:lnTo>
                    <a:pt x="44046" y="6200"/>
                  </a:lnTo>
                  <a:lnTo>
                    <a:pt x="49573" y="5046"/>
                  </a:lnTo>
                  <a:lnTo>
                    <a:pt x="51600" y="3632"/>
                  </a:lnTo>
                  <a:lnTo>
                    <a:pt x="49573" y="2218"/>
                  </a:lnTo>
                  <a:lnTo>
                    <a:pt x="44046" y="1063"/>
                  </a:lnTo>
                  <a:lnTo>
                    <a:pt x="35848" y="28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E3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70324" y="3119186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25615" y="0"/>
                  </a:moveTo>
                  <a:lnTo>
                    <a:pt x="15644" y="278"/>
                  </a:lnTo>
                  <a:lnTo>
                    <a:pt x="7502" y="1036"/>
                  </a:lnTo>
                  <a:lnTo>
                    <a:pt x="2012" y="2159"/>
                  </a:lnTo>
                  <a:lnTo>
                    <a:pt x="0" y="3530"/>
                  </a:lnTo>
                  <a:lnTo>
                    <a:pt x="2012" y="4902"/>
                  </a:lnTo>
                  <a:lnTo>
                    <a:pt x="7502" y="6024"/>
                  </a:lnTo>
                  <a:lnTo>
                    <a:pt x="15644" y="6782"/>
                  </a:lnTo>
                  <a:lnTo>
                    <a:pt x="25615" y="7061"/>
                  </a:lnTo>
                  <a:lnTo>
                    <a:pt x="35588" y="6782"/>
                  </a:lnTo>
                  <a:lnTo>
                    <a:pt x="43735" y="6024"/>
                  </a:lnTo>
                  <a:lnTo>
                    <a:pt x="49229" y="4902"/>
                  </a:lnTo>
                  <a:lnTo>
                    <a:pt x="51244" y="3530"/>
                  </a:lnTo>
                  <a:lnTo>
                    <a:pt x="49229" y="2159"/>
                  </a:lnTo>
                  <a:lnTo>
                    <a:pt x="43735" y="1036"/>
                  </a:lnTo>
                  <a:lnTo>
                    <a:pt x="35588" y="27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E1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70506" y="3119299"/>
              <a:ext cx="51435" cy="6985"/>
            </a:xfrm>
            <a:custGeom>
              <a:avLst/>
              <a:gdLst/>
              <a:ahLst/>
              <a:cxnLst/>
              <a:rect l="l" t="t" r="r" b="b"/>
              <a:pathLst>
                <a:path w="51435" h="6985">
                  <a:moveTo>
                    <a:pt x="25438" y="0"/>
                  </a:moveTo>
                  <a:lnTo>
                    <a:pt x="15537" y="267"/>
                  </a:lnTo>
                  <a:lnTo>
                    <a:pt x="7451" y="998"/>
                  </a:lnTo>
                  <a:lnTo>
                    <a:pt x="1999" y="2084"/>
                  </a:lnTo>
                  <a:lnTo>
                    <a:pt x="0" y="3416"/>
                  </a:lnTo>
                  <a:lnTo>
                    <a:pt x="1999" y="4748"/>
                  </a:lnTo>
                  <a:lnTo>
                    <a:pt x="7451" y="5834"/>
                  </a:lnTo>
                  <a:lnTo>
                    <a:pt x="15537" y="6564"/>
                  </a:lnTo>
                  <a:lnTo>
                    <a:pt x="25438" y="6832"/>
                  </a:lnTo>
                  <a:lnTo>
                    <a:pt x="35338" y="6564"/>
                  </a:lnTo>
                  <a:lnTo>
                    <a:pt x="43424" y="5834"/>
                  </a:lnTo>
                  <a:lnTo>
                    <a:pt x="48876" y="4748"/>
                  </a:lnTo>
                  <a:lnTo>
                    <a:pt x="50876" y="3416"/>
                  </a:lnTo>
                  <a:lnTo>
                    <a:pt x="48876" y="2084"/>
                  </a:lnTo>
                  <a:lnTo>
                    <a:pt x="43424" y="998"/>
                  </a:lnTo>
                  <a:lnTo>
                    <a:pt x="35338" y="26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E0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70691" y="3119398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25247" y="0"/>
                  </a:moveTo>
                  <a:lnTo>
                    <a:pt x="15419" y="260"/>
                  </a:lnTo>
                  <a:lnTo>
                    <a:pt x="7394" y="971"/>
                  </a:lnTo>
                  <a:lnTo>
                    <a:pt x="1983" y="2025"/>
                  </a:lnTo>
                  <a:lnTo>
                    <a:pt x="0" y="3314"/>
                  </a:lnTo>
                  <a:lnTo>
                    <a:pt x="1983" y="4604"/>
                  </a:lnTo>
                  <a:lnTo>
                    <a:pt x="7394" y="5657"/>
                  </a:lnTo>
                  <a:lnTo>
                    <a:pt x="15419" y="6368"/>
                  </a:lnTo>
                  <a:lnTo>
                    <a:pt x="25247" y="6629"/>
                  </a:lnTo>
                  <a:lnTo>
                    <a:pt x="35082" y="6368"/>
                  </a:lnTo>
                  <a:lnTo>
                    <a:pt x="43111" y="5657"/>
                  </a:lnTo>
                  <a:lnTo>
                    <a:pt x="48523" y="4604"/>
                  </a:lnTo>
                  <a:lnTo>
                    <a:pt x="50507" y="3314"/>
                  </a:lnTo>
                  <a:lnTo>
                    <a:pt x="48523" y="2025"/>
                  </a:lnTo>
                  <a:lnTo>
                    <a:pt x="43111" y="971"/>
                  </a:lnTo>
                  <a:lnTo>
                    <a:pt x="35082" y="260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DF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70873" y="3119497"/>
              <a:ext cx="50165" cy="6985"/>
            </a:xfrm>
            <a:custGeom>
              <a:avLst/>
              <a:gdLst/>
              <a:ahLst/>
              <a:cxnLst/>
              <a:rect l="l" t="t" r="r" b="b"/>
              <a:pathLst>
                <a:path w="50164" h="6985">
                  <a:moveTo>
                    <a:pt x="38912" y="0"/>
                  </a:moveTo>
                  <a:lnTo>
                    <a:pt x="11226" y="0"/>
                  </a:lnTo>
                  <a:lnTo>
                    <a:pt x="0" y="1435"/>
                  </a:lnTo>
                  <a:lnTo>
                    <a:pt x="0" y="3213"/>
                  </a:lnTo>
                  <a:lnTo>
                    <a:pt x="0" y="4991"/>
                  </a:lnTo>
                  <a:lnTo>
                    <a:pt x="11226" y="6426"/>
                  </a:lnTo>
                  <a:lnTo>
                    <a:pt x="38912" y="6426"/>
                  </a:lnTo>
                  <a:lnTo>
                    <a:pt x="50139" y="4991"/>
                  </a:lnTo>
                  <a:lnTo>
                    <a:pt x="50139" y="1435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DE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71056" y="3119610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38633" y="0"/>
                  </a:moveTo>
                  <a:lnTo>
                    <a:pt x="11137" y="0"/>
                  </a:lnTo>
                  <a:lnTo>
                    <a:pt x="0" y="1384"/>
                  </a:lnTo>
                  <a:lnTo>
                    <a:pt x="0" y="3098"/>
                  </a:lnTo>
                  <a:lnTo>
                    <a:pt x="0" y="4813"/>
                  </a:lnTo>
                  <a:lnTo>
                    <a:pt x="11137" y="6197"/>
                  </a:lnTo>
                  <a:lnTo>
                    <a:pt x="38633" y="6197"/>
                  </a:lnTo>
                  <a:lnTo>
                    <a:pt x="49771" y="4813"/>
                  </a:lnTo>
                  <a:lnTo>
                    <a:pt x="49771" y="1384"/>
                  </a:lnTo>
                  <a:lnTo>
                    <a:pt x="38633" y="0"/>
                  </a:lnTo>
                  <a:close/>
                </a:path>
              </a:pathLst>
            </a:custGeom>
            <a:solidFill>
              <a:srgbClr val="DC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71239" y="3119709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354" y="0"/>
                  </a:moveTo>
                  <a:lnTo>
                    <a:pt x="11061" y="0"/>
                  </a:lnTo>
                  <a:lnTo>
                    <a:pt x="0" y="1346"/>
                  </a:lnTo>
                  <a:lnTo>
                    <a:pt x="0" y="2997"/>
                  </a:lnTo>
                  <a:lnTo>
                    <a:pt x="0" y="4648"/>
                  </a:lnTo>
                  <a:lnTo>
                    <a:pt x="11061" y="5994"/>
                  </a:lnTo>
                  <a:lnTo>
                    <a:pt x="38354" y="5994"/>
                  </a:lnTo>
                  <a:lnTo>
                    <a:pt x="49415" y="4648"/>
                  </a:lnTo>
                  <a:lnTo>
                    <a:pt x="49415" y="1346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rgbClr val="DA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71422" y="3119808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061" y="0"/>
                  </a:moveTo>
                  <a:lnTo>
                    <a:pt x="10985" y="0"/>
                  </a:lnTo>
                  <a:lnTo>
                    <a:pt x="0" y="1295"/>
                  </a:lnTo>
                  <a:lnTo>
                    <a:pt x="0" y="2895"/>
                  </a:lnTo>
                  <a:lnTo>
                    <a:pt x="0" y="4495"/>
                  </a:lnTo>
                  <a:lnTo>
                    <a:pt x="10985" y="5791"/>
                  </a:lnTo>
                  <a:lnTo>
                    <a:pt x="38061" y="5791"/>
                  </a:lnTo>
                  <a:lnTo>
                    <a:pt x="49047" y="4495"/>
                  </a:lnTo>
                  <a:lnTo>
                    <a:pt x="49047" y="129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D9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71605" y="3119908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782" y="0"/>
                  </a:moveTo>
                  <a:lnTo>
                    <a:pt x="10896" y="0"/>
                  </a:lnTo>
                  <a:lnTo>
                    <a:pt x="0" y="1257"/>
                  </a:lnTo>
                  <a:lnTo>
                    <a:pt x="0" y="2794"/>
                  </a:lnTo>
                  <a:lnTo>
                    <a:pt x="0" y="4330"/>
                  </a:lnTo>
                  <a:lnTo>
                    <a:pt x="10896" y="5588"/>
                  </a:lnTo>
                  <a:lnTo>
                    <a:pt x="37782" y="5588"/>
                  </a:lnTo>
                  <a:lnTo>
                    <a:pt x="48679" y="4330"/>
                  </a:lnTo>
                  <a:lnTo>
                    <a:pt x="48679" y="125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D6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71788" y="3120020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503" y="0"/>
                  </a:moveTo>
                  <a:lnTo>
                    <a:pt x="10820" y="0"/>
                  </a:lnTo>
                  <a:lnTo>
                    <a:pt x="0" y="1193"/>
                  </a:lnTo>
                  <a:lnTo>
                    <a:pt x="0" y="2679"/>
                  </a:lnTo>
                  <a:lnTo>
                    <a:pt x="0" y="4165"/>
                  </a:lnTo>
                  <a:lnTo>
                    <a:pt x="10820" y="5359"/>
                  </a:lnTo>
                  <a:lnTo>
                    <a:pt x="37503" y="5359"/>
                  </a:lnTo>
                  <a:lnTo>
                    <a:pt x="48310" y="4165"/>
                  </a:lnTo>
                  <a:lnTo>
                    <a:pt x="48310" y="1193"/>
                  </a:lnTo>
                  <a:lnTo>
                    <a:pt x="37503" y="0"/>
                  </a:lnTo>
                  <a:close/>
                </a:path>
              </a:pathLst>
            </a:custGeom>
            <a:solidFill>
              <a:srgbClr val="D5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71971" y="3120119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37211" y="0"/>
                  </a:moveTo>
                  <a:lnTo>
                    <a:pt x="10731" y="0"/>
                  </a:lnTo>
                  <a:lnTo>
                    <a:pt x="0" y="1155"/>
                  </a:lnTo>
                  <a:lnTo>
                    <a:pt x="0" y="2578"/>
                  </a:lnTo>
                  <a:lnTo>
                    <a:pt x="0" y="4000"/>
                  </a:lnTo>
                  <a:lnTo>
                    <a:pt x="10731" y="5156"/>
                  </a:lnTo>
                  <a:lnTo>
                    <a:pt x="37211" y="5156"/>
                  </a:lnTo>
                  <a:lnTo>
                    <a:pt x="47955" y="4000"/>
                  </a:lnTo>
                  <a:lnTo>
                    <a:pt x="47955" y="1155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D3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72155" y="3120219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931" y="0"/>
                  </a:moveTo>
                  <a:lnTo>
                    <a:pt x="10655" y="0"/>
                  </a:lnTo>
                  <a:lnTo>
                    <a:pt x="0" y="1117"/>
                  </a:lnTo>
                  <a:lnTo>
                    <a:pt x="0" y="2476"/>
                  </a:lnTo>
                  <a:lnTo>
                    <a:pt x="0" y="3835"/>
                  </a:lnTo>
                  <a:lnTo>
                    <a:pt x="10655" y="4952"/>
                  </a:lnTo>
                  <a:lnTo>
                    <a:pt x="36931" y="4952"/>
                  </a:lnTo>
                  <a:lnTo>
                    <a:pt x="47586" y="3835"/>
                  </a:lnTo>
                  <a:lnTo>
                    <a:pt x="47586" y="1117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D2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72338" y="3120331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652" y="0"/>
                  </a:moveTo>
                  <a:lnTo>
                    <a:pt x="10566" y="0"/>
                  </a:lnTo>
                  <a:lnTo>
                    <a:pt x="0" y="1054"/>
                  </a:lnTo>
                  <a:lnTo>
                    <a:pt x="0" y="2362"/>
                  </a:lnTo>
                  <a:lnTo>
                    <a:pt x="0" y="3670"/>
                  </a:lnTo>
                  <a:lnTo>
                    <a:pt x="10566" y="4724"/>
                  </a:lnTo>
                  <a:lnTo>
                    <a:pt x="36652" y="4724"/>
                  </a:lnTo>
                  <a:lnTo>
                    <a:pt x="47218" y="3670"/>
                  </a:lnTo>
                  <a:lnTo>
                    <a:pt x="47218" y="1054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D1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72520" y="3120431"/>
              <a:ext cx="46990" cy="5080"/>
            </a:xfrm>
            <a:custGeom>
              <a:avLst/>
              <a:gdLst/>
              <a:ahLst/>
              <a:cxnLst/>
              <a:rect l="l" t="t" r="r" b="b"/>
              <a:pathLst>
                <a:path w="46989" h="5080">
                  <a:moveTo>
                    <a:pt x="36360" y="0"/>
                  </a:moveTo>
                  <a:lnTo>
                    <a:pt x="10490" y="0"/>
                  </a:lnTo>
                  <a:lnTo>
                    <a:pt x="0" y="1015"/>
                  </a:lnTo>
                  <a:lnTo>
                    <a:pt x="0" y="2260"/>
                  </a:lnTo>
                  <a:lnTo>
                    <a:pt x="0" y="3505"/>
                  </a:lnTo>
                  <a:lnTo>
                    <a:pt x="10490" y="4521"/>
                  </a:lnTo>
                  <a:lnTo>
                    <a:pt x="36360" y="4521"/>
                  </a:lnTo>
                  <a:lnTo>
                    <a:pt x="46850" y="3505"/>
                  </a:lnTo>
                  <a:lnTo>
                    <a:pt x="46850" y="101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CF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72703" y="3120530"/>
              <a:ext cx="46990" cy="4445"/>
            </a:xfrm>
            <a:custGeom>
              <a:avLst/>
              <a:gdLst/>
              <a:ahLst/>
              <a:cxnLst/>
              <a:rect l="l" t="t" r="r" b="b"/>
              <a:pathLst>
                <a:path w="46989" h="4444">
                  <a:moveTo>
                    <a:pt x="36080" y="0"/>
                  </a:moveTo>
                  <a:lnTo>
                    <a:pt x="10401" y="0"/>
                  </a:lnTo>
                  <a:lnTo>
                    <a:pt x="0" y="965"/>
                  </a:lnTo>
                  <a:lnTo>
                    <a:pt x="0" y="2159"/>
                  </a:lnTo>
                  <a:lnTo>
                    <a:pt x="0" y="3352"/>
                  </a:lnTo>
                  <a:lnTo>
                    <a:pt x="10401" y="4318"/>
                  </a:lnTo>
                  <a:lnTo>
                    <a:pt x="36080" y="4318"/>
                  </a:lnTo>
                  <a:lnTo>
                    <a:pt x="46494" y="3352"/>
                  </a:lnTo>
                  <a:lnTo>
                    <a:pt x="46494" y="96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CE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72886" y="3120642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801" y="0"/>
                  </a:moveTo>
                  <a:lnTo>
                    <a:pt x="10325" y="0"/>
                  </a:lnTo>
                  <a:lnTo>
                    <a:pt x="0" y="914"/>
                  </a:lnTo>
                  <a:lnTo>
                    <a:pt x="0" y="2044"/>
                  </a:lnTo>
                  <a:lnTo>
                    <a:pt x="0" y="3175"/>
                  </a:lnTo>
                  <a:lnTo>
                    <a:pt x="10325" y="4089"/>
                  </a:lnTo>
                  <a:lnTo>
                    <a:pt x="35801" y="4089"/>
                  </a:lnTo>
                  <a:lnTo>
                    <a:pt x="46126" y="3175"/>
                  </a:lnTo>
                  <a:lnTo>
                    <a:pt x="46126" y="914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CC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3070" y="3120743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509" y="0"/>
                  </a:moveTo>
                  <a:lnTo>
                    <a:pt x="10248" y="0"/>
                  </a:lnTo>
                  <a:lnTo>
                    <a:pt x="0" y="876"/>
                  </a:lnTo>
                  <a:lnTo>
                    <a:pt x="0" y="1943"/>
                  </a:lnTo>
                  <a:lnTo>
                    <a:pt x="0" y="3009"/>
                  </a:lnTo>
                  <a:lnTo>
                    <a:pt x="10248" y="3886"/>
                  </a:lnTo>
                  <a:lnTo>
                    <a:pt x="35509" y="3886"/>
                  </a:lnTo>
                  <a:lnTo>
                    <a:pt x="45758" y="3009"/>
                  </a:lnTo>
                  <a:lnTo>
                    <a:pt x="45758" y="876"/>
                  </a:lnTo>
                  <a:lnTo>
                    <a:pt x="35509" y="0"/>
                  </a:lnTo>
                  <a:close/>
                </a:path>
              </a:pathLst>
            </a:custGeom>
            <a:solidFill>
              <a:srgbClr val="CA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73253" y="3120842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35229" y="0"/>
                  </a:moveTo>
                  <a:lnTo>
                    <a:pt x="10160" y="0"/>
                  </a:lnTo>
                  <a:lnTo>
                    <a:pt x="0" y="825"/>
                  </a:lnTo>
                  <a:lnTo>
                    <a:pt x="0" y="1841"/>
                  </a:lnTo>
                  <a:lnTo>
                    <a:pt x="0" y="2857"/>
                  </a:lnTo>
                  <a:lnTo>
                    <a:pt x="10160" y="3682"/>
                  </a:lnTo>
                  <a:lnTo>
                    <a:pt x="35229" y="3682"/>
                  </a:lnTo>
                  <a:lnTo>
                    <a:pt x="45389" y="2857"/>
                  </a:lnTo>
                  <a:lnTo>
                    <a:pt x="45389" y="82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C8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73436" y="3120953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950" y="0"/>
                  </a:moveTo>
                  <a:lnTo>
                    <a:pt x="10083" y="0"/>
                  </a:lnTo>
                  <a:lnTo>
                    <a:pt x="0" y="774"/>
                  </a:lnTo>
                  <a:lnTo>
                    <a:pt x="0" y="1727"/>
                  </a:lnTo>
                  <a:lnTo>
                    <a:pt x="0" y="2679"/>
                  </a:lnTo>
                  <a:lnTo>
                    <a:pt x="10083" y="3454"/>
                  </a:lnTo>
                  <a:lnTo>
                    <a:pt x="34950" y="3454"/>
                  </a:lnTo>
                  <a:lnTo>
                    <a:pt x="45034" y="2679"/>
                  </a:lnTo>
                  <a:lnTo>
                    <a:pt x="45034" y="77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C6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73619" y="3121054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658" y="0"/>
                  </a:moveTo>
                  <a:lnTo>
                    <a:pt x="9994" y="0"/>
                  </a:lnTo>
                  <a:lnTo>
                    <a:pt x="0" y="723"/>
                  </a:lnTo>
                  <a:lnTo>
                    <a:pt x="0" y="1625"/>
                  </a:lnTo>
                  <a:lnTo>
                    <a:pt x="0" y="2527"/>
                  </a:lnTo>
                  <a:lnTo>
                    <a:pt x="9994" y="3251"/>
                  </a:lnTo>
                  <a:lnTo>
                    <a:pt x="34658" y="3251"/>
                  </a:lnTo>
                  <a:lnTo>
                    <a:pt x="44665" y="2527"/>
                  </a:lnTo>
                  <a:lnTo>
                    <a:pt x="44665" y="723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C5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73802" y="3121153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378" y="0"/>
                  </a:moveTo>
                  <a:lnTo>
                    <a:pt x="9918" y="0"/>
                  </a:lnTo>
                  <a:lnTo>
                    <a:pt x="0" y="685"/>
                  </a:lnTo>
                  <a:lnTo>
                    <a:pt x="0" y="1524"/>
                  </a:lnTo>
                  <a:lnTo>
                    <a:pt x="0" y="2362"/>
                  </a:lnTo>
                  <a:lnTo>
                    <a:pt x="9918" y="3048"/>
                  </a:lnTo>
                  <a:lnTo>
                    <a:pt x="34378" y="3048"/>
                  </a:lnTo>
                  <a:lnTo>
                    <a:pt x="44297" y="2362"/>
                  </a:lnTo>
                  <a:lnTo>
                    <a:pt x="44297" y="685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C4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73985" y="3121265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099" y="0"/>
                  </a:moveTo>
                  <a:lnTo>
                    <a:pt x="9829" y="0"/>
                  </a:lnTo>
                  <a:lnTo>
                    <a:pt x="0" y="634"/>
                  </a:lnTo>
                  <a:lnTo>
                    <a:pt x="0" y="1409"/>
                  </a:lnTo>
                  <a:lnTo>
                    <a:pt x="0" y="2184"/>
                  </a:lnTo>
                  <a:lnTo>
                    <a:pt x="9829" y="2819"/>
                  </a:lnTo>
                  <a:lnTo>
                    <a:pt x="34099" y="2819"/>
                  </a:lnTo>
                  <a:lnTo>
                    <a:pt x="43929" y="2184"/>
                  </a:lnTo>
                  <a:lnTo>
                    <a:pt x="43929" y="634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C3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74169" y="3121365"/>
              <a:ext cx="43815" cy="3175"/>
            </a:xfrm>
            <a:custGeom>
              <a:avLst/>
              <a:gdLst/>
              <a:ahLst/>
              <a:cxnLst/>
              <a:rect l="l" t="t" r="r" b="b"/>
              <a:pathLst>
                <a:path w="43814" h="3175">
                  <a:moveTo>
                    <a:pt x="33820" y="0"/>
                  </a:moveTo>
                  <a:lnTo>
                    <a:pt x="9753" y="0"/>
                  </a:lnTo>
                  <a:lnTo>
                    <a:pt x="0" y="584"/>
                  </a:lnTo>
                  <a:lnTo>
                    <a:pt x="0" y="1308"/>
                  </a:lnTo>
                  <a:lnTo>
                    <a:pt x="0" y="2032"/>
                  </a:lnTo>
                  <a:lnTo>
                    <a:pt x="9753" y="2616"/>
                  </a:lnTo>
                  <a:lnTo>
                    <a:pt x="33820" y="2616"/>
                  </a:lnTo>
                  <a:lnTo>
                    <a:pt x="43561" y="2032"/>
                  </a:lnTo>
                  <a:lnTo>
                    <a:pt x="43561" y="584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C1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74352" y="312146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33528" y="0"/>
                  </a:moveTo>
                  <a:lnTo>
                    <a:pt x="9677" y="0"/>
                  </a:lnTo>
                  <a:lnTo>
                    <a:pt x="0" y="546"/>
                  </a:lnTo>
                  <a:lnTo>
                    <a:pt x="0" y="1206"/>
                  </a:lnTo>
                  <a:lnTo>
                    <a:pt x="0" y="1866"/>
                  </a:lnTo>
                  <a:lnTo>
                    <a:pt x="9677" y="2413"/>
                  </a:lnTo>
                  <a:lnTo>
                    <a:pt x="33528" y="2413"/>
                  </a:lnTo>
                  <a:lnTo>
                    <a:pt x="43205" y="1866"/>
                  </a:lnTo>
                  <a:lnTo>
                    <a:pt x="43205" y="54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BE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74535" y="3121577"/>
              <a:ext cx="43180" cy="2540"/>
            </a:xfrm>
            <a:custGeom>
              <a:avLst/>
              <a:gdLst/>
              <a:ahLst/>
              <a:cxnLst/>
              <a:rect l="l" t="t" r="r" b="b"/>
              <a:pathLst>
                <a:path w="43179" h="2539">
                  <a:moveTo>
                    <a:pt x="33248" y="0"/>
                  </a:moveTo>
                  <a:lnTo>
                    <a:pt x="9588" y="0"/>
                  </a:lnTo>
                  <a:lnTo>
                    <a:pt x="0" y="482"/>
                  </a:lnTo>
                  <a:lnTo>
                    <a:pt x="0" y="1092"/>
                  </a:lnTo>
                  <a:lnTo>
                    <a:pt x="0" y="1701"/>
                  </a:lnTo>
                  <a:lnTo>
                    <a:pt x="9588" y="2184"/>
                  </a:lnTo>
                  <a:lnTo>
                    <a:pt x="33248" y="2184"/>
                  </a:lnTo>
                  <a:lnTo>
                    <a:pt x="42837" y="1701"/>
                  </a:lnTo>
                  <a:lnTo>
                    <a:pt x="42837" y="48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D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718" y="312167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39">
                  <a:moveTo>
                    <a:pt x="32969" y="0"/>
                  </a:moveTo>
                  <a:lnTo>
                    <a:pt x="9512" y="0"/>
                  </a:lnTo>
                  <a:lnTo>
                    <a:pt x="0" y="444"/>
                  </a:lnTo>
                  <a:lnTo>
                    <a:pt x="0" y="990"/>
                  </a:lnTo>
                  <a:lnTo>
                    <a:pt x="0" y="1536"/>
                  </a:lnTo>
                  <a:lnTo>
                    <a:pt x="9512" y="1981"/>
                  </a:lnTo>
                  <a:lnTo>
                    <a:pt x="32969" y="1981"/>
                  </a:lnTo>
                  <a:lnTo>
                    <a:pt x="42468" y="1536"/>
                  </a:lnTo>
                  <a:lnTo>
                    <a:pt x="42468" y="444"/>
                  </a:lnTo>
                  <a:lnTo>
                    <a:pt x="32969" y="0"/>
                  </a:lnTo>
                  <a:close/>
                </a:path>
              </a:pathLst>
            </a:custGeom>
            <a:solidFill>
              <a:srgbClr val="BB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74900" y="3121775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5">
                  <a:moveTo>
                    <a:pt x="32677" y="0"/>
                  </a:moveTo>
                  <a:lnTo>
                    <a:pt x="9423" y="0"/>
                  </a:lnTo>
                  <a:lnTo>
                    <a:pt x="0" y="406"/>
                  </a:lnTo>
                  <a:lnTo>
                    <a:pt x="0" y="888"/>
                  </a:lnTo>
                  <a:lnTo>
                    <a:pt x="0" y="1371"/>
                  </a:lnTo>
                  <a:lnTo>
                    <a:pt x="9423" y="1777"/>
                  </a:lnTo>
                  <a:lnTo>
                    <a:pt x="32677" y="1777"/>
                  </a:lnTo>
                  <a:lnTo>
                    <a:pt x="42100" y="1371"/>
                  </a:lnTo>
                  <a:lnTo>
                    <a:pt x="42100" y="406"/>
                  </a:lnTo>
                  <a:lnTo>
                    <a:pt x="32677" y="0"/>
                  </a:lnTo>
                  <a:close/>
                </a:path>
              </a:pathLst>
            </a:custGeom>
            <a:solidFill>
              <a:srgbClr val="BA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75083" y="3121888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397" y="0"/>
                  </a:moveTo>
                  <a:lnTo>
                    <a:pt x="9347" y="0"/>
                  </a:lnTo>
                  <a:lnTo>
                    <a:pt x="0" y="342"/>
                  </a:lnTo>
                  <a:lnTo>
                    <a:pt x="0" y="774"/>
                  </a:lnTo>
                  <a:lnTo>
                    <a:pt x="0" y="1206"/>
                  </a:lnTo>
                  <a:lnTo>
                    <a:pt x="9347" y="1549"/>
                  </a:lnTo>
                  <a:lnTo>
                    <a:pt x="32397" y="1549"/>
                  </a:lnTo>
                  <a:lnTo>
                    <a:pt x="41744" y="1206"/>
                  </a:lnTo>
                  <a:lnTo>
                    <a:pt x="41744" y="342"/>
                  </a:lnTo>
                  <a:lnTo>
                    <a:pt x="32397" y="0"/>
                  </a:lnTo>
                  <a:close/>
                </a:path>
              </a:pathLst>
            </a:custGeom>
            <a:solidFill>
              <a:srgbClr val="B8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275266" y="3121987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118" y="0"/>
                  </a:moveTo>
                  <a:lnTo>
                    <a:pt x="9258" y="0"/>
                  </a:lnTo>
                  <a:lnTo>
                    <a:pt x="0" y="304"/>
                  </a:lnTo>
                  <a:lnTo>
                    <a:pt x="0" y="673"/>
                  </a:lnTo>
                  <a:lnTo>
                    <a:pt x="0" y="1041"/>
                  </a:lnTo>
                  <a:lnTo>
                    <a:pt x="9258" y="1346"/>
                  </a:lnTo>
                  <a:lnTo>
                    <a:pt x="32118" y="1346"/>
                  </a:lnTo>
                  <a:lnTo>
                    <a:pt x="41376" y="1041"/>
                  </a:lnTo>
                  <a:lnTo>
                    <a:pt x="41376" y="304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B8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275449" y="3122086"/>
              <a:ext cx="41275" cy="1270"/>
            </a:xfrm>
            <a:custGeom>
              <a:avLst/>
              <a:gdLst/>
              <a:ahLst/>
              <a:cxnLst/>
              <a:rect l="l" t="t" r="r" b="b"/>
              <a:pathLst>
                <a:path w="41275" h="1269">
                  <a:moveTo>
                    <a:pt x="31826" y="0"/>
                  </a:moveTo>
                  <a:lnTo>
                    <a:pt x="9182" y="0"/>
                  </a:lnTo>
                  <a:lnTo>
                    <a:pt x="0" y="254"/>
                  </a:lnTo>
                  <a:lnTo>
                    <a:pt x="0" y="571"/>
                  </a:lnTo>
                  <a:lnTo>
                    <a:pt x="0" y="889"/>
                  </a:lnTo>
                  <a:lnTo>
                    <a:pt x="9182" y="1143"/>
                  </a:lnTo>
                  <a:lnTo>
                    <a:pt x="31826" y="1143"/>
                  </a:lnTo>
                  <a:lnTo>
                    <a:pt x="41008" y="889"/>
                  </a:lnTo>
                  <a:lnTo>
                    <a:pt x="41008" y="254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6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75633" y="3122199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546" y="0"/>
                  </a:moveTo>
                  <a:lnTo>
                    <a:pt x="9093" y="0"/>
                  </a:lnTo>
                  <a:lnTo>
                    <a:pt x="0" y="203"/>
                  </a:lnTo>
                  <a:lnTo>
                    <a:pt x="0" y="457"/>
                  </a:lnTo>
                  <a:lnTo>
                    <a:pt x="0" y="711"/>
                  </a:lnTo>
                  <a:lnTo>
                    <a:pt x="9093" y="914"/>
                  </a:lnTo>
                  <a:lnTo>
                    <a:pt x="31546" y="914"/>
                  </a:lnTo>
                  <a:lnTo>
                    <a:pt x="40640" y="711"/>
                  </a:lnTo>
                  <a:lnTo>
                    <a:pt x="40640" y="203"/>
                  </a:lnTo>
                  <a:lnTo>
                    <a:pt x="31546" y="0"/>
                  </a:lnTo>
                  <a:close/>
                </a:path>
              </a:pathLst>
            </a:custGeom>
            <a:solidFill>
              <a:srgbClr val="B4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5816" y="3122298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267" y="0"/>
                  </a:moveTo>
                  <a:lnTo>
                    <a:pt x="9017" y="0"/>
                  </a:lnTo>
                  <a:lnTo>
                    <a:pt x="0" y="165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9017" y="711"/>
                  </a:lnTo>
                  <a:lnTo>
                    <a:pt x="31267" y="711"/>
                  </a:lnTo>
                  <a:lnTo>
                    <a:pt x="40284" y="546"/>
                  </a:lnTo>
                  <a:lnTo>
                    <a:pt x="40284" y="165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B3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275999" y="3122397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975" y="0"/>
                  </a:moveTo>
                  <a:lnTo>
                    <a:pt x="8940" y="0"/>
                  </a:lnTo>
                  <a:lnTo>
                    <a:pt x="0" y="114"/>
                  </a:lnTo>
                  <a:lnTo>
                    <a:pt x="0" y="253"/>
                  </a:lnTo>
                  <a:lnTo>
                    <a:pt x="0" y="393"/>
                  </a:lnTo>
                  <a:lnTo>
                    <a:pt x="8940" y="507"/>
                  </a:lnTo>
                  <a:lnTo>
                    <a:pt x="30975" y="507"/>
                  </a:lnTo>
                  <a:lnTo>
                    <a:pt x="39916" y="393"/>
                  </a:lnTo>
                  <a:lnTo>
                    <a:pt x="39916" y="114"/>
                  </a:lnTo>
                  <a:lnTo>
                    <a:pt x="30975" y="0"/>
                  </a:lnTo>
                  <a:close/>
                </a:path>
              </a:pathLst>
            </a:custGeom>
            <a:solidFill>
              <a:srgbClr val="B0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76182" y="3122510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695" y="0"/>
                  </a:moveTo>
                  <a:lnTo>
                    <a:pt x="0" y="63"/>
                  </a:lnTo>
                  <a:lnTo>
                    <a:pt x="0" y="215"/>
                  </a:lnTo>
                  <a:lnTo>
                    <a:pt x="8851" y="279"/>
                  </a:lnTo>
                  <a:lnTo>
                    <a:pt x="39547" y="215"/>
                  </a:lnTo>
                  <a:lnTo>
                    <a:pt x="39547" y="63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AF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76365" y="3122622"/>
              <a:ext cx="39370" cy="635"/>
            </a:xfrm>
            <a:custGeom>
              <a:avLst/>
              <a:gdLst/>
              <a:ahLst/>
              <a:cxnLst/>
              <a:rect l="l" t="t" r="r" b="b"/>
              <a:pathLst>
                <a:path w="39370" h="635">
                  <a:moveTo>
                    <a:pt x="39179" y="0"/>
                  </a:moveTo>
                  <a:lnTo>
                    <a:pt x="0" y="0"/>
                  </a:lnTo>
                  <a:lnTo>
                    <a:pt x="39179" y="50"/>
                  </a:lnTo>
                  <a:close/>
                </a:path>
              </a:pathLst>
            </a:custGeom>
            <a:solidFill>
              <a:srgbClr val="AD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9468" y="3090913"/>
              <a:ext cx="52146" cy="3183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269426" y="3090912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4" h="31750">
                  <a:moveTo>
                    <a:pt x="50825" y="0"/>
                  </a:moveTo>
                  <a:lnTo>
                    <a:pt x="1219" y="177"/>
                  </a:lnTo>
                  <a:lnTo>
                    <a:pt x="635" y="355"/>
                  </a:lnTo>
                  <a:lnTo>
                    <a:pt x="215" y="787"/>
                  </a:lnTo>
                  <a:lnTo>
                    <a:pt x="0" y="1727"/>
                  </a:lnTo>
                  <a:lnTo>
                    <a:pt x="19900" y="17208"/>
                  </a:lnTo>
                  <a:lnTo>
                    <a:pt x="254" y="30276"/>
                  </a:lnTo>
                  <a:lnTo>
                    <a:pt x="152" y="30784"/>
                  </a:lnTo>
                  <a:lnTo>
                    <a:pt x="660" y="31559"/>
                  </a:lnTo>
                  <a:lnTo>
                    <a:pt x="1181" y="31661"/>
                  </a:lnTo>
                  <a:lnTo>
                    <a:pt x="21297" y="18288"/>
                  </a:lnTo>
                  <a:lnTo>
                    <a:pt x="24358" y="20662"/>
                  </a:lnTo>
                  <a:lnTo>
                    <a:pt x="25095" y="21564"/>
                  </a:lnTo>
                  <a:lnTo>
                    <a:pt x="27940" y="21551"/>
                  </a:lnTo>
                  <a:lnTo>
                    <a:pt x="28676" y="20650"/>
                  </a:lnTo>
                  <a:lnTo>
                    <a:pt x="31800" y="18186"/>
                  </a:lnTo>
                  <a:lnTo>
                    <a:pt x="51206" y="31432"/>
                  </a:lnTo>
                  <a:lnTo>
                    <a:pt x="51727" y="31330"/>
                  </a:lnTo>
                  <a:lnTo>
                    <a:pt x="52247" y="30568"/>
                  </a:lnTo>
                  <a:lnTo>
                    <a:pt x="52146" y="30048"/>
                  </a:lnTo>
                  <a:lnTo>
                    <a:pt x="51765" y="29794"/>
                  </a:lnTo>
                  <a:lnTo>
                    <a:pt x="33172" y="17106"/>
                  </a:lnTo>
                  <a:lnTo>
                    <a:pt x="52235" y="2095"/>
                  </a:lnTo>
                  <a:lnTo>
                    <a:pt x="52209" y="1003"/>
                  </a:lnTo>
                  <a:lnTo>
                    <a:pt x="51892" y="508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2C210A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481" y="3090913"/>
              <a:ext cx="52171" cy="1755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082" y="3239046"/>
              <a:ext cx="46888" cy="4688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9835" y="3240443"/>
              <a:ext cx="38988" cy="3900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90238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0257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0278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90297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03170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0336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0355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03755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03949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04143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04350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04544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90473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0493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05127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0532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0551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0571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0591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0611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0630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50" y="2995777"/>
              <a:ext cx="18859" cy="1885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872105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72300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72508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72702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72896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73091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73285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73479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73673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73868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74075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74269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4463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74657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74852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75046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5240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5435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75643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75837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76032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673" y="2995777"/>
              <a:ext cx="18859" cy="1885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4183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4202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4223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84242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42621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4281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37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37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4300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43204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43398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43592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43799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43993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4418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4438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44578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4477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496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84516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4536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4556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4575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3397" y="2995777"/>
              <a:ext cx="18872" cy="1885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7802" y="2981162"/>
              <a:ext cx="616280" cy="796023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4520" y="2982150"/>
              <a:ext cx="576973" cy="75873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479683" y="357034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2" y="3567366"/>
              <a:ext cx="277431" cy="1256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479683" y="3602935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1" y="3599942"/>
              <a:ext cx="277431" cy="12572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479683" y="363552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32530"/>
              <a:ext cx="277431" cy="12560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479683" y="366811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65131"/>
              <a:ext cx="277431" cy="1256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6423341" y="3412145"/>
              <a:ext cx="542290" cy="31115"/>
            </a:xfrm>
            <a:custGeom>
              <a:avLst/>
              <a:gdLst/>
              <a:ahLst/>
              <a:cxnLst/>
              <a:rect l="l" t="t" r="r" b="b"/>
              <a:pathLst>
                <a:path w="542290" h="31114">
                  <a:moveTo>
                    <a:pt x="271145" y="0"/>
                  </a:moveTo>
                  <a:lnTo>
                    <a:pt x="199065" y="554"/>
                  </a:lnTo>
                  <a:lnTo>
                    <a:pt x="134294" y="2118"/>
                  </a:lnTo>
                  <a:lnTo>
                    <a:pt x="79417" y="4543"/>
                  </a:lnTo>
                  <a:lnTo>
                    <a:pt x="37020" y="7682"/>
                  </a:lnTo>
                  <a:lnTo>
                    <a:pt x="0" y="15506"/>
                  </a:lnTo>
                  <a:lnTo>
                    <a:pt x="9685" y="19627"/>
                  </a:lnTo>
                  <a:lnTo>
                    <a:pt x="79417" y="26469"/>
                  </a:lnTo>
                  <a:lnTo>
                    <a:pt x="134294" y="28895"/>
                  </a:lnTo>
                  <a:lnTo>
                    <a:pt x="199065" y="30459"/>
                  </a:lnTo>
                  <a:lnTo>
                    <a:pt x="271145" y="31013"/>
                  </a:lnTo>
                  <a:lnTo>
                    <a:pt x="343229" y="30459"/>
                  </a:lnTo>
                  <a:lnTo>
                    <a:pt x="408001" y="28895"/>
                  </a:lnTo>
                  <a:lnTo>
                    <a:pt x="462876" y="26469"/>
                  </a:lnTo>
                  <a:lnTo>
                    <a:pt x="505272" y="23331"/>
                  </a:lnTo>
                  <a:lnTo>
                    <a:pt x="542290" y="15506"/>
                  </a:lnTo>
                  <a:lnTo>
                    <a:pt x="532605" y="11385"/>
                  </a:lnTo>
                  <a:lnTo>
                    <a:pt x="462876" y="4543"/>
                  </a:lnTo>
                  <a:lnTo>
                    <a:pt x="408001" y="2118"/>
                  </a:lnTo>
                  <a:lnTo>
                    <a:pt x="343229" y="554"/>
                  </a:lnTo>
                  <a:lnTo>
                    <a:pt x="271145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423913" y="3412448"/>
              <a:ext cx="541020" cy="30480"/>
            </a:xfrm>
            <a:custGeom>
              <a:avLst/>
              <a:gdLst/>
              <a:ahLst/>
              <a:cxnLst/>
              <a:rect l="l" t="t" r="r" b="b"/>
              <a:pathLst>
                <a:path w="541020" h="30479">
                  <a:moveTo>
                    <a:pt x="270484" y="0"/>
                  </a:moveTo>
                  <a:lnTo>
                    <a:pt x="184988" y="775"/>
                  </a:lnTo>
                  <a:lnTo>
                    <a:pt x="110737" y="2933"/>
                  </a:lnTo>
                  <a:lnTo>
                    <a:pt x="52186" y="6224"/>
                  </a:lnTo>
                  <a:lnTo>
                    <a:pt x="13788" y="10397"/>
                  </a:lnTo>
                  <a:lnTo>
                    <a:pt x="0" y="15201"/>
                  </a:lnTo>
                  <a:lnTo>
                    <a:pt x="13788" y="20006"/>
                  </a:lnTo>
                  <a:lnTo>
                    <a:pt x="52186" y="24179"/>
                  </a:lnTo>
                  <a:lnTo>
                    <a:pt x="110737" y="27470"/>
                  </a:lnTo>
                  <a:lnTo>
                    <a:pt x="184988" y="29628"/>
                  </a:lnTo>
                  <a:lnTo>
                    <a:pt x="270484" y="30403"/>
                  </a:lnTo>
                  <a:lnTo>
                    <a:pt x="355975" y="29628"/>
                  </a:lnTo>
                  <a:lnTo>
                    <a:pt x="430226" y="27470"/>
                  </a:lnTo>
                  <a:lnTo>
                    <a:pt x="488779" y="24179"/>
                  </a:lnTo>
                  <a:lnTo>
                    <a:pt x="527179" y="20006"/>
                  </a:lnTo>
                  <a:lnTo>
                    <a:pt x="540969" y="15201"/>
                  </a:lnTo>
                  <a:lnTo>
                    <a:pt x="527179" y="10397"/>
                  </a:lnTo>
                  <a:lnTo>
                    <a:pt x="488779" y="6224"/>
                  </a:lnTo>
                  <a:lnTo>
                    <a:pt x="430226" y="2933"/>
                  </a:lnTo>
                  <a:lnTo>
                    <a:pt x="355975" y="775"/>
                  </a:lnTo>
                  <a:lnTo>
                    <a:pt x="270484" y="0"/>
                  </a:lnTo>
                  <a:close/>
                </a:path>
              </a:pathLst>
            </a:custGeom>
            <a:solidFill>
              <a:srgbClr val="FA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424486" y="3412750"/>
              <a:ext cx="539750" cy="29845"/>
            </a:xfrm>
            <a:custGeom>
              <a:avLst/>
              <a:gdLst/>
              <a:ahLst/>
              <a:cxnLst/>
              <a:rect l="l" t="t" r="r" b="b"/>
              <a:pathLst>
                <a:path w="539750" h="29845">
                  <a:moveTo>
                    <a:pt x="269824" y="0"/>
                  </a:moveTo>
                  <a:lnTo>
                    <a:pt x="184538" y="759"/>
                  </a:lnTo>
                  <a:lnTo>
                    <a:pt x="110468" y="2873"/>
                  </a:lnTo>
                  <a:lnTo>
                    <a:pt x="52059" y="6098"/>
                  </a:lnTo>
                  <a:lnTo>
                    <a:pt x="13755" y="10187"/>
                  </a:lnTo>
                  <a:lnTo>
                    <a:pt x="0" y="14897"/>
                  </a:lnTo>
                  <a:lnTo>
                    <a:pt x="13755" y="19606"/>
                  </a:lnTo>
                  <a:lnTo>
                    <a:pt x="52059" y="23696"/>
                  </a:lnTo>
                  <a:lnTo>
                    <a:pt x="110468" y="26920"/>
                  </a:lnTo>
                  <a:lnTo>
                    <a:pt x="184538" y="29034"/>
                  </a:lnTo>
                  <a:lnTo>
                    <a:pt x="269824" y="29794"/>
                  </a:lnTo>
                  <a:lnTo>
                    <a:pt x="355104" y="29034"/>
                  </a:lnTo>
                  <a:lnTo>
                    <a:pt x="429169" y="26920"/>
                  </a:lnTo>
                  <a:lnTo>
                    <a:pt x="487576" y="23696"/>
                  </a:lnTo>
                  <a:lnTo>
                    <a:pt x="525880" y="19606"/>
                  </a:lnTo>
                  <a:lnTo>
                    <a:pt x="539635" y="14897"/>
                  </a:lnTo>
                  <a:lnTo>
                    <a:pt x="525880" y="10187"/>
                  </a:lnTo>
                  <a:lnTo>
                    <a:pt x="487576" y="6098"/>
                  </a:lnTo>
                  <a:lnTo>
                    <a:pt x="429169" y="2873"/>
                  </a:lnTo>
                  <a:lnTo>
                    <a:pt x="355104" y="759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F8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425059" y="3413065"/>
              <a:ext cx="538480" cy="29209"/>
            </a:xfrm>
            <a:custGeom>
              <a:avLst/>
              <a:gdLst/>
              <a:ahLst/>
              <a:cxnLst/>
              <a:rect l="l" t="t" r="r" b="b"/>
              <a:pathLst>
                <a:path w="538479" h="29210">
                  <a:moveTo>
                    <a:pt x="269151" y="0"/>
                  </a:moveTo>
                  <a:lnTo>
                    <a:pt x="184081" y="743"/>
                  </a:lnTo>
                  <a:lnTo>
                    <a:pt x="110197" y="2813"/>
                  </a:lnTo>
                  <a:lnTo>
                    <a:pt x="51932" y="5969"/>
                  </a:lnTo>
                  <a:lnTo>
                    <a:pt x="13722" y="9971"/>
                  </a:lnTo>
                  <a:lnTo>
                    <a:pt x="0" y="14579"/>
                  </a:lnTo>
                  <a:lnTo>
                    <a:pt x="13722" y="19187"/>
                  </a:lnTo>
                  <a:lnTo>
                    <a:pt x="51932" y="23189"/>
                  </a:lnTo>
                  <a:lnTo>
                    <a:pt x="110197" y="26346"/>
                  </a:lnTo>
                  <a:lnTo>
                    <a:pt x="184081" y="28415"/>
                  </a:lnTo>
                  <a:lnTo>
                    <a:pt x="269151" y="29159"/>
                  </a:lnTo>
                  <a:lnTo>
                    <a:pt x="354225" y="28415"/>
                  </a:lnTo>
                  <a:lnTo>
                    <a:pt x="428110" y="26346"/>
                  </a:lnTo>
                  <a:lnTo>
                    <a:pt x="486373" y="23189"/>
                  </a:lnTo>
                  <a:lnTo>
                    <a:pt x="524581" y="19187"/>
                  </a:lnTo>
                  <a:lnTo>
                    <a:pt x="538302" y="14579"/>
                  </a:lnTo>
                  <a:lnTo>
                    <a:pt x="524581" y="9971"/>
                  </a:lnTo>
                  <a:lnTo>
                    <a:pt x="486373" y="5969"/>
                  </a:lnTo>
                  <a:lnTo>
                    <a:pt x="428110" y="2813"/>
                  </a:lnTo>
                  <a:lnTo>
                    <a:pt x="354225" y="743"/>
                  </a:lnTo>
                  <a:lnTo>
                    <a:pt x="269151" y="0"/>
                  </a:lnTo>
                  <a:close/>
                </a:path>
              </a:pathLst>
            </a:custGeom>
            <a:solidFill>
              <a:srgbClr val="F7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425632" y="3413368"/>
              <a:ext cx="537210" cy="28575"/>
            </a:xfrm>
            <a:custGeom>
              <a:avLst/>
              <a:gdLst/>
              <a:ahLst/>
              <a:cxnLst/>
              <a:rect l="l" t="t" r="r" b="b"/>
              <a:pathLst>
                <a:path w="537209" h="28575">
                  <a:moveTo>
                    <a:pt x="268490" y="0"/>
                  </a:moveTo>
                  <a:lnTo>
                    <a:pt x="183626" y="727"/>
                  </a:lnTo>
                  <a:lnTo>
                    <a:pt x="109922" y="2753"/>
                  </a:lnTo>
                  <a:lnTo>
                    <a:pt x="51802" y="5843"/>
                  </a:lnTo>
                  <a:lnTo>
                    <a:pt x="13687" y="9761"/>
                  </a:lnTo>
                  <a:lnTo>
                    <a:pt x="0" y="14274"/>
                  </a:lnTo>
                  <a:lnTo>
                    <a:pt x="13687" y="18787"/>
                  </a:lnTo>
                  <a:lnTo>
                    <a:pt x="51802" y="22706"/>
                  </a:lnTo>
                  <a:lnTo>
                    <a:pt x="109922" y="25796"/>
                  </a:lnTo>
                  <a:lnTo>
                    <a:pt x="183626" y="27822"/>
                  </a:lnTo>
                  <a:lnTo>
                    <a:pt x="268490" y="28549"/>
                  </a:lnTo>
                  <a:lnTo>
                    <a:pt x="353355" y="27822"/>
                  </a:lnTo>
                  <a:lnTo>
                    <a:pt x="427058" y="25796"/>
                  </a:lnTo>
                  <a:lnTo>
                    <a:pt x="485178" y="22706"/>
                  </a:lnTo>
                  <a:lnTo>
                    <a:pt x="523293" y="18787"/>
                  </a:lnTo>
                  <a:lnTo>
                    <a:pt x="536981" y="14274"/>
                  </a:lnTo>
                  <a:lnTo>
                    <a:pt x="523293" y="9761"/>
                  </a:lnTo>
                  <a:lnTo>
                    <a:pt x="485178" y="5843"/>
                  </a:lnTo>
                  <a:lnTo>
                    <a:pt x="427058" y="2753"/>
                  </a:lnTo>
                  <a:lnTo>
                    <a:pt x="353355" y="727"/>
                  </a:lnTo>
                  <a:lnTo>
                    <a:pt x="268490" y="0"/>
                  </a:lnTo>
                  <a:close/>
                </a:path>
              </a:pathLst>
            </a:custGeom>
            <a:solidFill>
              <a:srgbClr val="F4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426204" y="3413671"/>
              <a:ext cx="535940" cy="27940"/>
            </a:xfrm>
            <a:custGeom>
              <a:avLst/>
              <a:gdLst/>
              <a:ahLst/>
              <a:cxnLst/>
              <a:rect l="l" t="t" r="r" b="b"/>
              <a:pathLst>
                <a:path w="535940" h="27939">
                  <a:moveTo>
                    <a:pt x="267830" y="0"/>
                  </a:moveTo>
                  <a:lnTo>
                    <a:pt x="183175" y="712"/>
                  </a:lnTo>
                  <a:lnTo>
                    <a:pt x="109653" y="2697"/>
                  </a:lnTo>
                  <a:lnTo>
                    <a:pt x="51676" y="5722"/>
                  </a:lnTo>
                  <a:lnTo>
                    <a:pt x="13654" y="9556"/>
                  </a:lnTo>
                  <a:lnTo>
                    <a:pt x="0" y="13970"/>
                  </a:lnTo>
                  <a:lnTo>
                    <a:pt x="13654" y="18383"/>
                  </a:lnTo>
                  <a:lnTo>
                    <a:pt x="51676" y="22217"/>
                  </a:lnTo>
                  <a:lnTo>
                    <a:pt x="109653" y="25242"/>
                  </a:lnTo>
                  <a:lnTo>
                    <a:pt x="183175" y="27227"/>
                  </a:lnTo>
                  <a:lnTo>
                    <a:pt x="267830" y="27940"/>
                  </a:lnTo>
                  <a:lnTo>
                    <a:pt x="352483" y="27227"/>
                  </a:lnTo>
                  <a:lnTo>
                    <a:pt x="426002" y="25242"/>
                  </a:lnTo>
                  <a:lnTo>
                    <a:pt x="483976" y="22217"/>
                  </a:lnTo>
                  <a:lnTo>
                    <a:pt x="521994" y="18383"/>
                  </a:lnTo>
                  <a:lnTo>
                    <a:pt x="535647" y="13970"/>
                  </a:lnTo>
                  <a:lnTo>
                    <a:pt x="521994" y="9556"/>
                  </a:lnTo>
                  <a:lnTo>
                    <a:pt x="483976" y="5722"/>
                  </a:lnTo>
                  <a:lnTo>
                    <a:pt x="426002" y="2697"/>
                  </a:lnTo>
                  <a:lnTo>
                    <a:pt x="352483" y="712"/>
                  </a:lnTo>
                  <a:lnTo>
                    <a:pt x="267830" y="0"/>
                  </a:lnTo>
                  <a:close/>
                </a:path>
              </a:pathLst>
            </a:custGeom>
            <a:solidFill>
              <a:srgbClr val="F1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26777" y="3413986"/>
              <a:ext cx="534670" cy="27305"/>
            </a:xfrm>
            <a:custGeom>
              <a:avLst/>
              <a:gdLst/>
              <a:ahLst/>
              <a:cxnLst/>
              <a:rect l="l" t="t" r="r" b="b"/>
              <a:pathLst>
                <a:path w="534670" h="27304">
                  <a:moveTo>
                    <a:pt x="267157" y="0"/>
                  </a:moveTo>
                  <a:lnTo>
                    <a:pt x="182714" y="695"/>
                  </a:lnTo>
                  <a:lnTo>
                    <a:pt x="109376" y="2633"/>
                  </a:lnTo>
                  <a:lnTo>
                    <a:pt x="51545" y="5587"/>
                  </a:lnTo>
                  <a:lnTo>
                    <a:pt x="13619" y="9335"/>
                  </a:lnTo>
                  <a:lnTo>
                    <a:pt x="0" y="13652"/>
                  </a:lnTo>
                  <a:lnTo>
                    <a:pt x="13619" y="17969"/>
                  </a:lnTo>
                  <a:lnTo>
                    <a:pt x="51545" y="21717"/>
                  </a:lnTo>
                  <a:lnTo>
                    <a:pt x="109376" y="24671"/>
                  </a:lnTo>
                  <a:lnTo>
                    <a:pt x="182714" y="26609"/>
                  </a:lnTo>
                  <a:lnTo>
                    <a:pt x="267157" y="27304"/>
                  </a:lnTo>
                  <a:lnTo>
                    <a:pt x="351601" y="26609"/>
                  </a:lnTo>
                  <a:lnTo>
                    <a:pt x="424942" y="24671"/>
                  </a:lnTo>
                  <a:lnTo>
                    <a:pt x="482777" y="21717"/>
                  </a:lnTo>
                  <a:lnTo>
                    <a:pt x="520706" y="17969"/>
                  </a:lnTo>
                  <a:lnTo>
                    <a:pt x="534327" y="13652"/>
                  </a:lnTo>
                  <a:lnTo>
                    <a:pt x="520706" y="9335"/>
                  </a:lnTo>
                  <a:lnTo>
                    <a:pt x="482777" y="5587"/>
                  </a:lnTo>
                  <a:lnTo>
                    <a:pt x="424942" y="2633"/>
                  </a:lnTo>
                  <a:lnTo>
                    <a:pt x="351601" y="695"/>
                  </a:lnTo>
                  <a:lnTo>
                    <a:pt x="267157" y="0"/>
                  </a:lnTo>
                  <a:close/>
                </a:path>
              </a:pathLst>
            </a:custGeom>
            <a:solidFill>
              <a:srgbClr val="EF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427350" y="3414288"/>
              <a:ext cx="533400" cy="27305"/>
            </a:xfrm>
            <a:custGeom>
              <a:avLst/>
              <a:gdLst/>
              <a:ahLst/>
              <a:cxnLst/>
              <a:rect l="l" t="t" r="r" b="b"/>
              <a:pathLst>
                <a:path w="533400" h="27304">
                  <a:moveTo>
                    <a:pt x="266496" y="0"/>
                  </a:moveTo>
                  <a:lnTo>
                    <a:pt x="182263" y="681"/>
                  </a:lnTo>
                  <a:lnTo>
                    <a:pt x="109108" y="2576"/>
                  </a:lnTo>
                  <a:lnTo>
                    <a:pt x="51418" y="5467"/>
                  </a:lnTo>
                  <a:lnTo>
                    <a:pt x="0" y="13347"/>
                  </a:lnTo>
                  <a:lnTo>
                    <a:pt x="13586" y="17564"/>
                  </a:lnTo>
                  <a:lnTo>
                    <a:pt x="51418" y="21228"/>
                  </a:lnTo>
                  <a:lnTo>
                    <a:pt x="109108" y="24118"/>
                  </a:lnTo>
                  <a:lnTo>
                    <a:pt x="182263" y="26014"/>
                  </a:lnTo>
                  <a:lnTo>
                    <a:pt x="266496" y="26695"/>
                  </a:lnTo>
                  <a:lnTo>
                    <a:pt x="350729" y="26014"/>
                  </a:lnTo>
                  <a:lnTo>
                    <a:pt x="423885" y="24118"/>
                  </a:lnTo>
                  <a:lnTo>
                    <a:pt x="481574" y="21228"/>
                  </a:lnTo>
                  <a:lnTo>
                    <a:pt x="519407" y="17564"/>
                  </a:lnTo>
                  <a:lnTo>
                    <a:pt x="532993" y="13347"/>
                  </a:lnTo>
                  <a:lnTo>
                    <a:pt x="519407" y="9130"/>
                  </a:lnTo>
                  <a:lnTo>
                    <a:pt x="481574" y="5467"/>
                  </a:lnTo>
                  <a:lnTo>
                    <a:pt x="423885" y="2576"/>
                  </a:lnTo>
                  <a:lnTo>
                    <a:pt x="350729" y="681"/>
                  </a:lnTo>
                  <a:lnTo>
                    <a:pt x="266496" y="0"/>
                  </a:lnTo>
                  <a:close/>
                </a:path>
              </a:pathLst>
            </a:custGeom>
            <a:solidFill>
              <a:srgbClr val="ED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427923" y="3414590"/>
              <a:ext cx="532130" cy="26670"/>
            </a:xfrm>
            <a:custGeom>
              <a:avLst/>
              <a:gdLst/>
              <a:ahLst/>
              <a:cxnLst/>
              <a:rect l="l" t="t" r="r" b="b"/>
              <a:pathLst>
                <a:path w="532129" h="26670">
                  <a:moveTo>
                    <a:pt x="265836" y="0"/>
                  </a:moveTo>
                  <a:lnTo>
                    <a:pt x="181808" y="665"/>
                  </a:lnTo>
                  <a:lnTo>
                    <a:pt x="108833" y="2517"/>
                  </a:lnTo>
                  <a:lnTo>
                    <a:pt x="51288" y="5341"/>
                  </a:lnTo>
                  <a:lnTo>
                    <a:pt x="0" y="13042"/>
                  </a:lnTo>
                  <a:lnTo>
                    <a:pt x="13551" y="17164"/>
                  </a:lnTo>
                  <a:lnTo>
                    <a:pt x="51288" y="20744"/>
                  </a:lnTo>
                  <a:lnTo>
                    <a:pt x="108833" y="23568"/>
                  </a:lnTo>
                  <a:lnTo>
                    <a:pt x="181808" y="25420"/>
                  </a:lnTo>
                  <a:lnTo>
                    <a:pt x="265836" y="26085"/>
                  </a:lnTo>
                  <a:lnTo>
                    <a:pt x="349857" y="25420"/>
                  </a:lnTo>
                  <a:lnTo>
                    <a:pt x="422829" y="23568"/>
                  </a:lnTo>
                  <a:lnTo>
                    <a:pt x="480372" y="20744"/>
                  </a:lnTo>
                  <a:lnTo>
                    <a:pt x="518108" y="17164"/>
                  </a:lnTo>
                  <a:lnTo>
                    <a:pt x="531660" y="13042"/>
                  </a:lnTo>
                  <a:lnTo>
                    <a:pt x="518108" y="8921"/>
                  </a:lnTo>
                  <a:lnTo>
                    <a:pt x="480372" y="5341"/>
                  </a:lnTo>
                  <a:lnTo>
                    <a:pt x="422829" y="2517"/>
                  </a:lnTo>
                  <a:lnTo>
                    <a:pt x="349857" y="665"/>
                  </a:lnTo>
                  <a:lnTo>
                    <a:pt x="265836" y="0"/>
                  </a:lnTo>
                  <a:close/>
                </a:path>
              </a:pathLst>
            </a:custGeom>
            <a:solidFill>
              <a:srgbClr val="EB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428497" y="3414905"/>
              <a:ext cx="530860" cy="26034"/>
            </a:xfrm>
            <a:custGeom>
              <a:avLst/>
              <a:gdLst/>
              <a:ahLst/>
              <a:cxnLst/>
              <a:rect l="l" t="t" r="r" b="b"/>
              <a:pathLst>
                <a:path w="530859" h="26035">
                  <a:moveTo>
                    <a:pt x="265163" y="0"/>
                  </a:moveTo>
                  <a:lnTo>
                    <a:pt x="181351" y="648"/>
                  </a:lnTo>
                  <a:lnTo>
                    <a:pt x="108562" y="2453"/>
                  </a:lnTo>
                  <a:lnTo>
                    <a:pt x="51161" y="5206"/>
                  </a:lnTo>
                  <a:lnTo>
                    <a:pt x="0" y="12725"/>
                  </a:lnTo>
                  <a:lnTo>
                    <a:pt x="13518" y="16750"/>
                  </a:lnTo>
                  <a:lnTo>
                    <a:pt x="51161" y="20244"/>
                  </a:lnTo>
                  <a:lnTo>
                    <a:pt x="108562" y="22997"/>
                  </a:lnTo>
                  <a:lnTo>
                    <a:pt x="181351" y="24802"/>
                  </a:lnTo>
                  <a:lnTo>
                    <a:pt x="265163" y="25450"/>
                  </a:lnTo>
                  <a:lnTo>
                    <a:pt x="348980" y="24802"/>
                  </a:lnTo>
                  <a:lnTo>
                    <a:pt x="421774" y="22997"/>
                  </a:lnTo>
                  <a:lnTo>
                    <a:pt x="479176" y="20244"/>
                  </a:lnTo>
                  <a:lnTo>
                    <a:pt x="516820" y="16750"/>
                  </a:lnTo>
                  <a:lnTo>
                    <a:pt x="530339" y="12725"/>
                  </a:lnTo>
                  <a:lnTo>
                    <a:pt x="516820" y="8700"/>
                  </a:lnTo>
                  <a:lnTo>
                    <a:pt x="479176" y="5206"/>
                  </a:lnTo>
                  <a:lnTo>
                    <a:pt x="421774" y="2453"/>
                  </a:lnTo>
                  <a:lnTo>
                    <a:pt x="348980" y="648"/>
                  </a:lnTo>
                  <a:lnTo>
                    <a:pt x="265163" y="0"/>
                  </a:lnTo>
                  <a:close/>
                </a:path>
              </a:pathLst>
            </a:custGeom>
            <a:solidFill>
              <a:srgbClr val="EA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429070" y="3415209"/>
              <a:ext cx="529590" cy="25400"/>
            </a:xfrm>
            <a:custGeom>
              <a:avLst/>
              <a:gdLst/>
              <a:ahLst/>
              <a:cxnLst/>
              <a:rect l="l" t="t" r="r" b="b"/>
              <a:pathLst>
                <a:path w="529590" h="25400">
                  <a:moveTo>
                    <a:pt x="264502" y="0"/>
                  </a:moveTo>
                  <a:lnTo>
                    <a:pt x="180901" y="633"/>
                  </a:lnTo>
                  <a:lnTo>
                    <a:pt x="108293" y="2396"/>
                  </a:lnTo>
                  <a:lnTo>
                    <a:pt x="51035" y="5085"/>
                  </a:lnTo>
                  <a:lnTo>
                    <a:pt x="0" y="12420"/>
                  </a:lnTo>
                  <a:lnTo>
                    <a:pt x="13485" y="16345"/>
                  </a:lnTo>
                  <a:lnTo>
                    <a:pt x="51035" y="19755"/>
                  </a:lnTo>
                  <a:lnTo>
                    <a:pt x="108293" y="22444"/>
                  </a:lnTo>
                  <a:lnTo>
                    <a:pt x="180901" y="24207"/>
                  </a:lnTo>
                  <a:lnTo>
                    <a:pt x="264502" y="24841"/>
                  </a:lnTo>
                  <a:lnTo>
                    <a:pt x="348109" y="24207"/>
                  </a:lnTo>
                  <a:lnTo>
                    <a:pt x="420717" y="22444"/>
                  </a:lnTo>
                  <a:lnTo>
                    <a:pt x="477974" y="19755"/>
                  </a:lnTo>
                  <a:lnTo>
                    <a:pt x="515521" y="16345"/>
                  </a:lnTo>
                  <a:lnTo>
                    <a:pt x="529005" y="12420"/>
                  </a:lnTo>
                  <a:lnTo>
                    <a:pt x="515521" y="8495"/>
                  </a:lnTo>
                  <a:lnTo>
                    <a:pt x="477974" y="5085"/>
                  </a:lnTo>
                  <a:lnTo>
                    <a:pt x="420717" y="2396"/>
                  </a:lnTo>
                  <a:lnTo>
                    <a:pt x="348109" y="633"/>
                  </a:lnTo>
                  <a:lnTo>
                    <a:pt x="264502" y="0"/>
                  </a:lnTo>
                  <a:close/>
                </a:path>
              </a:pathLst>
            </a:custGeom>
            <a:solidFill>
              <a:srgbClr val="E8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429643" y="3415511"/>
              <a:ext cx="527685" cy="24765"/>
            </a:xfrm>
            <a:custGeom>
              <a:avLst/>
              <a:gdLst/>
              <a:ahLst/>
              <a:cxnLst/>
              <a:rect l="l" t="t" r="r" b="b"/>
              <a:pathLst>
                <a:path w="527684" h="24764">
                  <a:moveTo>
                    <a:pt x="263842" y="0"/>
                  </a:moveTo>
                  <a:lnTo>
                    <a:pt x="180446" y="617"/>
                  </a:lnTo>
                  <a:lnTo>
                    <a:pt x="108018" y="2337"/>
                  </a:lnTo>
                  <a:lnTo>
                    <a:pt x="50905" y="4959"/>
                  </a:lnTo>
                  <a:lnTo>
                    <a:pt x="0" y="12115"/>
                  </a:lnTo>
                  <a:lnTo>
                    <a:pt x="13450" y="15945"/>
                  </a:lnTo>
                  <a:lnTo>
                    <a:pt x="50905" y="19271"/>
                  </a:lnTo>
                  <a:lnTo>
                    <a:pt x="108018" y="21894"/>
                  </a:lnTo>
                  <a:lnTo>
                    <a:pt x="180446" y="23614"/>
                  </a:lnTo>
                  <a:lnTo>
                    <a:pt x="263842" y="24231"/>
                  </a:lnTo>
                  <a:lnTo>
                    <a:pt x="347233" y="23614"/>
                  </a:lnTo>
                  <a:lnTo>
                    <a:pt x="419660" y="21894"/>
                  </a:lnTo>
                  <a:lnTo>
                    <a:pt x="476776" y="19271"/>
                  </a:lnTo>
                  <a:lnTo>
                    <a:pt x="514233" y="15945"/>
                  </a:lnTo>
                  <a:lnTo>
                    <a:pt x="527685" y="12115"/>
                  </a:lnTo>
                  <a:lnTo>
                    <a:pt x="514233" y="8285"/>
                  </a:lnTo>
                  <a:lnTo>
                    <a:pt x="476776" y="4959"/>
                  </a:lnTo>
                  <a:lnTo>
                    <a:pt x="419660" y="2337"/>
                  </a:lnTo>
                  <a:lnTo>
                    <a:pt x="347233" y="617"/>
                  </a:lnTo>
                  <a:lnTo>
                    <a:pt x="263842" y="0"/>
                  </a:lnTo>
                  <a:close/>
                </a:path>
              </a:pathLst>
            </a:custGeom>
            <a:solidFill>
              <a:srgbClr val="E6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430215" y="3415813"/>
              <a:ext cx="526415" cy="24130"/>
            </a:xfrm>
            <a:custGeom>
              <a:avLst/>
              <a:gdLst/>
              <a:ahLst/>
              <a:cxnLst/>
              <a:rect l="l" t="t" r="r" b="b"/>
              <a:pathLst>
                <a:path w="526415" h="24129">
                  <a:moveTo>
                    <a:pt x="263182" y="0"/>
                  </a:moveTo>
                  <a:lnTo>
                    <a:pt x="179996" y="602"/>
                  </a:lnTo>
                  <a:lnTo>
                    <a:pt x="107750" y="2281"/>
                  </a:lnTo>
                  <a:lnTo>
                    <a:pt x="50778" y="4839"/>
                  </a:lnTo>
                  <a:lnTo>
                    <a:pt x="0" y="11811"/>
                  </a:lnTo>
                  <a:lnTo>
                    <a:pt x="13417" y="15541"/>
                  </a:lnTo>
                  <a:lnTo>
                    <a:pt x="50778" y="18782"/>
                  </a:lnTo>
                  <a:lnTo>
                    <a:pt x="107750" y="21340"/>
                  </a:lnTo>
                  <a:lnTo>
                    <a:pt x="179996" y="23019"/>
                  </a:lnTo>
                  <a:lnTo>
                    <a:pt x="263182" y="23622"/>
                  </a:lnTo>
                  <a:lnTo>
                    <a:pt x="346361" y="23019"/>
                  </a:lnTo>
                  <a:lnTo>
                    <a:pt x="418604" y="21340"/>
                  </a:lnTo>
                  <a:lnTo>
                    <a:pt x="475573" y="18782"/>
                  </a:lnTo>
                  <a:lnTo>
                    <a:pt x="512934" y="15541"/>
                  </a:lnTo>
                  <a:lnTo>
                    <a:pt x="526351" y="11811"/>
                  </a:lnTo>
                  <a:lnTo>
                    <a:pt x="512934" y="8080"/>
                  </a:lnTo>
                  <a:lnTo>
                    <a:pt x="475573" y="4839"/>
                  </a:lnTo>
                  <a:lnTo>
                    <a:pt x="418604" y="2281"/>
                  </a:lnTo>
                  <a:lnTo>
                    <a:pt x="346361" y="602"/>
                  </a:lnTo>
                  <a:lnTo>
                    <a:pt x="263182" y="0"/>
                  </a:lnTo>
                  <a:close/>
                </a:path>
              </a:pathLst>
            </a:custGeom>
            <a:solidFill>
              <a:srgbClr val="E2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30788" y="3416128"/>
              <a:ext cx="525145" cy="23495"/>
            </a:xfrm>
            <a:custGeom>
              <a:avLst/>
              <a:gdLst/>
              <a:ahLst/>
              <a:cxnLst/>
              <a:rect l="l" t="t" r="r" b="b"/>
              <a:pathLst>
                <a:path w="525145" h="23495">
                  <a:moveTo>
                    <a:pt x="262509" y="0"/>
                  </a:moveTo>
                  <a:lnTo>
                    <a:pt x="179534" y="585"/>
                  </a:lnTo>
                  <a:lnTo>
                    <a:pt x="107473" y="2216"/>
                  </a:lnTo>
                  <a:lnTo>
                    <a:pt x="50648" y="4704"/>
                  </a:lnTo>
                  <a:lnTo>
                    <a:pt x="0" y="11493"/>
                  </a:lnTo>
                  <a:lnTo>
                    <a:pt x="13382" y="15127"/>
                  </a:lnTo>
                  <a:lnTo>
                    <a:pt x="50648" y="18282"/>
                  </a:lnTo>
                  <a:lnTo>
                    <a:pt x="107473" y="20770"/>
                  </a:lnTo>
                  <a:lnTo>
                    <a:pt x="179534" y="22401"/>
                  </a:lnTo>
                  <a:lnTo>
                    <a:pt x="262509" y="22986"/>
                  </a:lnTo>
                  <a:lnTo>
                    <a:pt x="345483" y="22401"/>
                  </a:lnTo>
                  <a:lnTo>
                    <a:pt x="417544" y="20770"/>
                  </a:lnTo>
                  <a:lnTo>
                    <a:pt x="474369" y="18282"/>
                  </a:lnTo>
                  <a:lnTo>
                    <a:pt x="511635" y="15127"/>
                  </a:lnTo>
                  <a:lnTo>
                    <a:pt x="525018" y="11493"/>
                  </a:lnTo>
                  <a:lnTo>
                    <a:pt x="511635" y="7859"/>
                  </a:lnTo>
                  <a:lnTo>
                    <a:pt x="474369" y="4704"/>
                  </a:lnTo>
                  <a:lnTo>
                    <a:pt x="417544" y="2216"/>
                  </a:lnTo>
                  <a:lnTo>
                    <a:pt x="345483" y="585"/>
                  </a:lnTo>
                  <a:lnTo>
                    <a:pt x="262509" y="0"/>
                  </a:lnTo>
                  <a:close/>
                </a:path>
              </a:pathLst>
            </a:custGeom>
            <a:solidFill>
              <a:srgbClr val="E0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431361" y="3416430"/>
              <a:ext cx="523875" cy="22860"/>
            </a:xfrm>
            <a:custGeom>
              <a:avLst/>
              <a:gdLst/>
              <a:ahLst/>
              <a:cxnLst/>
              <a:rect l="l" t="t" r="r" b="b"/>
              <a:pathLst>
                <a:path w="523875" h="22860">
                  <a:moveTo>
                    <a:pt x="261848" y="0"/>
                  </a:moveTo>
                  <a:lnTo>
                    <a:pt x="179084" y="569"/>
                  </a:lnTo>
                  <a:lnTo>
                    <a:pt x="107204" y="2157"/>
                  </a:lnTo>
                  <a:lnTo>
                    <a:pt x="50521" y="4578"/>
                  </a:lnTo>
                  <a:lnTo>
                    <a:pt x="0" y="11188"/>
                  </a:lnTo>
                  <a:lnTo>
                    <a:pt x="13349" y="14727"/>
                  </a:lnTo>
                  <a:lnTo>
                    <a:pt x="50521" y="17798"/>
                  </a:lnTo>
                  <a:lnTo>
                    <a:pt x="107204" y="20220"/>
                  </a:lnTo>
                  <a:lnTo>
                    <a:pt x="179084" y="21807"/>
                  </a:lnTo>
                  <a:lnTo>
                    <a:pt x="261848" y="22377"/>
                  </a:lnTo>
                  <a:lnTo>
                    <a:pt x="344612" y="21807"/>
                  </a:lnTo>
                  <a:lnTo>
                    <a:pt x="416492" y="20220"/>
                  </a:lnTo>
                  <a:lnTo>
                    <a:pt x="473175" y="17798"/>
                  </a:lnTo>
                  <a:lnTo>
                    <a:pt x="510347" y="14727"/>
                  </a:lnTo>
                  <a:lnTo>
                    <a:pt x="523697" y="11188"/>
                  </a:lnTo>
                  <a:lnTo>
                    <a:pt x="510347" y="7650"/>
                  </a:lnTo>
                  <a:lnTo>
                    <a:pt x="473175" y="4578"/>
                  </a:lnTo>
                  <a:lnTo>
                    <a:pt x="416492" y="2157"/>
                  </a:lnTo>
                  <a:lnTo>
                    <a:pt x="344612" y="569"/>
                  </a:lnTo>
                  <a:lnTo>
                    <a:pt x="261848" y="0"/>
                  </a:lnTo>
                  <a:close/>
                </a:path>
              </a:pathLst>
            </a:custGeom>
            <a:solidFill>
              <a:srgbClr val="DF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431934" y="3416733"/>
              <a:ext cx="522605" cy="22225"/>
            </a:xfrm>
            <a:custGeom>
              <a:avLst/>
              <a:gdLst/>
              <a:ahLst/>
              <a:cxnLst/>
              <a:rect l="l" t="t" r="r" b="b"/>
              <a:pathLst>
                <a:path w="522604" h="22225">
                  <a:moveTo>
                    <a:pt x="261188" y="0"/>
                  </a:moveTo>
                  <a:lnTo>
                    <a:pt x="178633" y="555"/>
                  </a:lnTo>
                  <a:lnTo>
                    <a:pt x="106935" y="2101"/>
                  </a:lnTo>
                  <a:lnTo>
                    <a:pt x="50395" y="4457"/>
                  </a:lnTo>
                  <a:lnTo>
                    <a:pt x="0" y="10883"/>
                  </a:lnTo>
                  <a:lnTo>
                    <a:pt x="13315" y="14322"/>
                  </a:lnTo>
                  <a:lnTo>
                    <a:pt x="50395" y="17310"/>
                  </a:lnTo>
                  <a:lnTo>
                    <a:pt x="106935" y="19666"/>
                  </a:lnTo>
                  <a:lnTo>
                    <a:pt x="178633" y="21212"/>
                  </a:lnTo>
                  <a:lnTo>
                    <a:pt x="261188" y="21767"/>
                  </a:lnTo>
                  <a:lnTo>
                    <a:pt x="343741" y="21212"/>
                  </a:lnTo>
                  <a:lnTo>
                    <a:pt x="415436" y="19666"/>
                  </a:lnTo>
                  <a:lnTo>
                    <a:pt x="471972" y="17310"/>
                  </a:lnTo>
                  <a:lnTo>
                    <a:pt x="509049" y="14322"/>
                  </a:lnTo>
                  <a:lnTo>
                    <a:pt x="522363" y="10883"/>
                  </a:lnTo>
                  <a:lnTo>
                    <a:pt x="509049" y="7445"/>
                  </a:lnTo>
                  <a:lnTo>
                    <a:pt x="471972" y="4457"/>
                  </a:lnTo>
                  <a:lnTo>
                    <a:pt x="415436" y="2101"/>
                  </a:lnTo>
                  <a:lnTo>
                    <a:pt x="343741" y="555"/>
                  </a:lnTo>
                  <a:lnTo>
                    <a:pt x="261188" y="0"/>
                  </a:lnTo>
                  <a:close/>
                </a:path>
              </a:pathLst>
            </a:custGeom>
            <a:solidFill>
              <a:srgbClr val="DD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432506" y="3417049"/>
              <a:ext cx="521334" cy="21590"/>
            </a:xfrm>
            <a:custGeom>
              <a:avLst/>
              <a:gdLst/>
              <a:ahLst/>
              <a:cxnLst/>
              <a:rect l="l" t="t" r="r" b="b"/>
              <a:pathLst>
                <a:path w="521334" h="21589">
                  <a:moveTo>
                    <a:pt x="260515" y="0"/>
                  </a:moveTo>
                  <a:lnTo>
                    <a:pt x="178172" y="538"/>
                  </a:lnTo>
                  <a:lnTo>
                    <a:pt x="106658" y="2036"/>
                  </a:lnTo>
                  <a:lnTo>
                    <a:pt x="50264" y="4323"/>
                  </a:lnTo>
                  <a:lnTo>
                    <a:pt x="0" y="10566"/>
                  </a:lnTo>
                  <a:lnTo>
                    <a:pt x="13281" y="13908"/>
                  </a:lnTo>
                  <a:lnTo>
                    <a:pt x="50264" y="16809"/>
                  </a:lnTo>
                  <a:lnTo>
                    <a:pt x="106658" y="19095"/>
                  </a:lnTo>
                  <a:lnTo>
                    <a:pt x="178172" y="20594"/>
                  </a:lnTo>
                  <a:lnTo>
                    <a:pt x="260515" y="21132"/>
                  </a:lnTo>
                  <a:lnTo>
                    <a:pt x="342859" y="20594"/>
                  </a:lnTo>
                  <a:lnTo>
                    <a:pt x="414376" y="19095"/>
                  </a:lnTo>
                  <a:lnTo>
                    <a:pt x="470774" y="16809"/>
                  </a:lnTo>
                  <a:lnTo>
                    <a:pt x="507760" y="13908"/>
                  </a:lnTo>
                  <a:lnTo>
                    <a:pt x="521042" y="10566"/>
                  </a:lnTo>
                  <a:lnTo>
                    <a:pt x="507760" y="7224"/>
                  </a:lnTo>
                  <a:lnTo>
                    <a:pt x="470774" y="4323"/>
                  </a:lnTo>
                  <a:lnTo>
                    <a:pt x="414376" y="2036"/>
                  </a:lnTo>
                  <a:lnTo>
                    <a:pt x="342859" y="538"/>
                  </a:lnTo>
                  <a:lnTo>
                    <a:pt x="260515" y="0"/>
                  </a:lnTo>
                  <a:close/>
                </a:path>
              </a:pathLst>
            </a:custGeom>
            <a:solidFill>
              <a:srgbClr val="DB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33079" y="3417351"/>
              <a:ext cx="520065" cy="20955"/>
            </a:xfrm>
            <a:custGeom>
              <a:avLst/>
              <a:gdLst/>
              <a:ahLst/>
              <a:cxnLst/>
              <a:rect l="l" t="t" r="r" b="b"/>
              <a:pathLst>
                <a:path w="520065" h="20954">
                  <a:moveTo>
                    <a:pt x="259854" y="0"/>
                  </a:moveTo>
                  <a:lnTo>
                    <a:pt x="177721" y="523"/>
                  </a:lnTo>
                  <a:lnTo>
                    <a:pt x="106389" y="1980"/>
                  </a:lnTo>
                  <a:lnTo>
                    <a:pt x="50137" y="4202"/>
                  </a:lnTo>
                  <a:lnTo>
                    <a:pt x="0" y="10261"/>
                  </a:lnTo>
                  <a:lnTo>
                    <a:pt x="13247" y="13503"/>
                  </a:lnTo>
                  <a:lnTo>
                    <a:pt x="50137" y="16320"/>
                  </a:lnTo>
                  <a:lnTo>
                    <a:pt x="106389" y="18542"/>
                  </a:lnTo>
                  <a:lnTo>
                    <a:pt x="177721" y="19999"/>
                  </a:lnTo>
                  <a:lnTo>
                    <a:pt x="259854" y="20523"/>
                  </a:lnTo>
                  <a:lnTo>
                    <a:pt x="341987" y="19999"/>
                  </a:lnTo>
                  <a:lnTo>
                    <a:pt x="413319" y="18542"/>
                  </a:lnTo>
                  <a:lnTo>
                    <a:pt x="469571" y="16320"/>
                  </a:lnTo>
                  <a:lnTo>
                    <a:pt x="506461" y="13503"/>
                  </a:lnTo>
                  <a:lnTo>
                    <a:pt x="519709" y="10261"/>
                  </a:lnTo>
                  <a:lnTo>
                    <a:pt x="506461" y="7019"/>
                  </a:lnTo>
                  <a:lnTo>
                    <a:pt x="469571" y="4202"/>
                  </a:lnTo>
                  <a:lnTo>
                    <a:pt x="413319" y="1980"/>
                  </a:lnTo>
                  <a:lnTo>
                    <a:pt x="341987" y="523"/>
                  </a:lnTo>
                  <a:lnTo>
                    <a:pt x="259854" y="0"/>
                  </a:lnTo>
                  <a:close/>
                </a:path>
              </a:pathLst>
            </a:custGeom>
            <a:solidFill>
              <a:srgbClr val="D9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33653" y="3417653"/>
              <a:ext cx="518795" cy="20320"/>
            </a:xfrm>
            <a:custGeom>
              <a:avLst/>
              <a:gdLst/>
              <a:ahLst/>
              <a:cxnLst/>
              <a:rect l="l" t="t" r="r" b="b"/>
              <a:pathLst>
                <a:path w="518795" h="20320">
                  <a:moveTo>
                    <a:pt x="259194" y="0"/>
                  </a:moveTo>
                  <a:lnTo>
                    <a:pt x="177266" y="507"/>
                  </a:lnTo>
                  <a:lnTo>
                    <a:pt x="106115" y="1921"/>
                  </a:lnTo>
                  <a:lnTo>
                    <a:pt x="50007" y="4076"/>
                  </a:lnTo>
                  <a:lnTo>
                    <a:pt x="0" y="9956"/>
                  </a:lnTo>
                  <a:lnTo>
                    <a:pt x="13213" y="13103"/>
                  </a:lnTo>
                  <a:lnTo>
                    <a:pt x="50007" y="15837"/>
                  </a:lnTo>
                  <a:lnTo>
                    <a:pt x="106115" y="17992"/>
                  </a:lnTo>
                  <a:lnTo>
                    <a:pt x="177266" y="19406"/>
                  </a:lnTo>
                  <a:lnTo>
                    <a:pt x="259194" y="19913"/>
                  </a:lnTo>
                  <a:lnTo>
                    <a:pt x="341115" y="19406"/>
                  </a:lnTo>
                  <a:lnTo>
                    <a:pt x="412263" y="17992"/>
                  </a:lnTo>
                  <a:lnTo>
                    <a:pt x="468368" y="15837"/>
                  </a:lnTo>
                  <a:lnTo>
                    <a:pt x="505162" y="13103"/>
                  </a:lnTo>
                  <a:lnTo>
                    <a:pt x="518375" y="9956"/>
                  </a:lnTo>
                  <a:lnTo>
                    <a:pt x="505162" y="6809"/>
                  </a:lnTo>
                  <a:lnTo>
                    <a:pt x="468368" y="4076"/>
                  </a:lnTo>
                  <a:lnTo>
                    <a:pt x="412263" y="1921"/>
                  </a:lnTo>
                  <a:lnTo>
                    <a:pt x="341115" y="507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D6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34226" y="3417968"/>
              <a:ext cx="517525" cy="19685"/>
            </a:xfrm>
            <a:custGeom>
              <a:avLst/>
              <a:gdLst/>
              <a:ahLst/>
              <a:cxnLst/>
              <a:rect l="l" t="t" r="r" b="b"/>
              <a:pathLst>
                <a:path w="517525" h="19685">
                  <a:moveTo>
                    <a:pt x="258521" y="0"/>
                  </a:moveTo>
                  <a:lnTo>
                    <a:pt x="176810" y="491"/>
                  </a:lnTo>
                  <a:lnTo>
                    <a:pt x="105843" y="1860"/>
                  </a:lnTo>
                  <a:lnTo>
                    <a:pt x="49880" y="3947"/>
                  </a:lnTo>
                  <a:lnTo>
                    <a:pt x="0" y="9639"/>
                  </a:lnTo>
                  <a:lnTo>
                    <a:pt x="13179" y="12685"/>
                  </a:lnTo>
                  <a:lnTo>
                    <a:pt x="49880" y="15331"/>
                  </a:lnTo>
                  <a:lnTo>
                    <a:pt x="105843" y="17418"/>
                  </a:lnTo>
                  <a:lnTo>
                    <a:pt x="176810" y="18786"/>
                  </a:lnTo>
                  <a:lnTo>
                    <a:pt x="258521" y="19278"/>
                  </a:lnTo>
                  <a:lnTo>
                    <a:pt x="340238" y="18786"/>
                  </a:lnTo>
                  <a:lnTo>
                    <a:pt x="411208" y="17418"/>
                  </a:lnTo>
                  <a:lnTo>
                    <a:pt x="467173" y="15331"/>
                  </a:lnTo>
                  <a:lnTo>
                    <a:pt x="503875" y="12685"/>
                  </a:lnTo>
                  <a:lnTo>
                    <a:pt x="517055" y="9639"/>
                  </a:lnTo>
                  <a:lnTo>
                    <a:pt x="503875" y="6593"/>
                  </a:lnTo>
                  <a:lnTo>
                    <a:pt x="467173" y="3947"/>
                  </a:lnTo>
                  <a:lnTo>
                    <a:pt x="411208" y="1860"/>
                  </a:lnTo>
                  <a:lnTo>
                    <a:pt x="340238" y="491"/>
                  </a:lnTo>
                  <a:lnTo>
                    <a:pt x="258521" y="0"/>
                  </a:lnTo>
                  <a:close/>
                </a:path>
              </a:pathLst>
            </a:custGeom>
            <a:solidFill>
              <a:srgbClr val="D4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34798" y="3418271"/>
              <a:ext cx="516255" cy="19050"/>
            </a:xfrm>
            <a:custGeom>
              <a:avLst/>
              <a:gdLst/>
              <a:ahLst/>
              <a:cxnLst/>
              <a:rect l="l" t="t" r="r" b="b"/>
              <a:pathLst>
                <a:path w="516254" h="19050">
                  <a:moveTo>
                    <a:pt x="257860" y="0"/>
                  </a:moveTo>
                  <a:lnTo>
                    <a:pt x="176354" y="475"/>
                  </a:lnTo>
                  <a:lnTo>
                    <a:pt x="105569" y="1800"/>
                  </a:lnTo>
                  <a:lnTo>
                    <a:pt x="49750" y="3821"/>
                  </a:lnTo>
                  <a:lnTo>
                    <a:pt x="0" y="9334"/>
                  </a:lnTo>
                  <a:lnTo>
                    <a:pt x="13145" y="12285"/>
                  </a:lnTo>
                  <a:lnTo>
                    <a:pt x="49750" y="14847"/>
                  </a:lnTo>
                  <a:lnTo>
                    <a:pt x="105569" y="16868"/>
                  </a:lnTo>
                  <a:lnTo>
                    <a:pt x="176354" y="18193"/>
                  </a:lnTo>
                  <a:lnTo>
                    <a:pt x="257860" y="18669"/>
                  </a:lnTo>
                  <a:lnTo>
                    <a:pt x="339366" y="18193"/>
                  </a:lnTo>
                  <a:lnTo>
                    <a:pt x="410152" y="16868"/>
                  </a:lnTo>
                  <a:lnTo>
                    <a:pt x="465970" y="14847"/>
                  </a:lnTo>
                  <a:lnTo>
                    <a:pt x="502576" y="12285"/>
                  </a:lnTo>
                  <a:lnTo>
                    <a:pt x="515721" y="9334"/>
                  </a:lnTo>
                  <a:lnTo>
                    <a:pt x="502576" y="6383"/>
                  </a:lnTo>
                  <a:lnTo>
                    <a:pt x="465970" y="3821"/>
                  </a:lnTo>
                  <a:lnTo>
                    <a:pt x="410152" y="1800"/>
                  </a:lnTo>
                  <a:lnTo>
                    <a:pt x="339366" y="475"/>
                  </a:lnTo>
                  <a:lnTo>
                    <a:pt x="257860" y="0"/>
                  </a:lnTo>
                  <a:close/>
                </a:path>
              </a:pathLst>
            </a:custGeom>
            <a:solidFill>
              <a:srgbClr val="D2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35371" y="3418573"/>
              <a:ext cx="514984" cy="18415"/>
            </a:xfrm>
            <a:custGeom>
              <a:avLst/>
              <a:gdLst/>
              <a:ahLst/>
              <a:cxnLst/>
              <a:rect l="l" t="t" r="r" b="b"/>
              <a:pathLst>
                <a:path w="514984" h="18414">
                  <a:moveTo>
                    <a:pt x="257200" y="0"/>
                  </a:moveTo>
                  <a:lnTo>
                    <a:pt x="175904" y="459"/>
                  </a:lnTo>
                  <a:lnTo>
                    <a:pt x="105300" y="1741"/>
                  </a:lnTo>
                  <a:lnTo>
                    <a:pt x="49624" y="3695"/>
                  </a:lnTo>
                  <a:lnTo>
                    <a:pt x="0" y="9029"/>
                  </a:lnTo>
                  <a:lnTo>
                    <a:pt x="13112" y="11885"/>
                  </a:lnTo>
                  <a:lnTo>
                    <a:pt x="49624" y="14364"/>
                  </a:lnTo>
                  <a:lnTo>
                    <a:pt x="105300" y="16318"/>
                  </a:lnTo>
                  <a:lnTo>
                    <a:pt x="175904" y="17599"/>
                  </a:lnTo>
                  <a:lnTo>
                    <a:pt x="257200" y="18059"/>
                  </a:lnTo>
                  <a:lnTo>
                    <a:pt x="338496" y="17599"/>
                  </a:lnTo>
                  <a:lnTo>
                    <a:pt x="409100" y="16318"/>
                  </a:lnTo>
                  <a:lnTo>
                    <a:pt x="464776" y="14364"/>
                  </a:lnTo>
                  <a:lnTo>
                    <a:pt x="501288" y="11885"/>
                  </a:lnTo>
                  <a:lnTo>
                    <a:pt x="514400" y="9029"/>
                  </a:lnTo>
                  <a:lnTo>
                    <a:pt x="501288" y="6174"/>
                  </a:lnTo>
                  <a:lnTo>
                    <a:pt x="464776" y="3695"/>
                  </a:lnTo>
                  <a:lnTo>
                    <a:pt x="409100" y="1741"/>
                  </a:lnTo>
                  <a:lnTo>
                    <a:pt x="338496" y="459"/>
                  </a:lnTo>
                  <a:lnTo>
                    <a:pt x="257200" y="0"/>
                  </a:lnTo>
                  <a:close/>
                </a:path>
              </a:pathLst>
            </a:custGeom>
            <a:solidFill>
              <a:srgbClr val="D0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35944" y="3418876"/>
              <a:ext cx="513080" cy="17780"/>
            </a:xfrm>
            <a:custGeom>
              <a:avLst/>
              <a:gdLst/>
              <a:ahLst/>
              <a:cxnLst/>
              <a:rect l="l" t="t" r="r" b="b"/>
              <a:pathLst>
                <a:path w="513079" h="17779">
                  <a:moveTo>
                    <a:pt x="256527" y="0"/>
                  </a:moveTo>
                  <a:lnTo>
                    <a:pt x="175447" y="445"/>
                  </a:lnTo>
                  <a:lnTo>
                    <a:pt x="105028" y="1684"/>
                  </a:lnTo>
                  <a:lnTo>
                    <a:pt x="49497" y="3574"/>
                  </a:lnTo>
                  <a:lnTo>
                    <a:pt x="0" y="8724"/>
                  </a:lnTo>
                  <a:lnTo>
                    <a:pt x="13078" y="11480"/>
                  </a:lnTo>
                  <a:lnTo>
                    <a:pt x="49497" y="13875"/>
                  </a:lnTo>
                  <a:lnTo>
                    <a:pt x="105028" y="15764"/>
                  </a:lnTo>
                  <a:lnTo>
                    <a:pt x="175447" y="17004"/>
                  </a:lnTo>
                  <a:lnTo>
                    <a:pt x="256527" y="17449"/>
                  </a:lnTo>
                  <a:lnTo>
                    <a:pt x="337613" y="17004"/>
                  </a:lnTo>
                  <a:lnTo>
                    <a:pt x="408035" y="15764"/>
                  </a:lnTo>
                  <a:lnTo>
                    <a:pt x="463569" y="13875"/>
                  </a:lnTo>
                  <a:lnTo>
                    <a:pt x="499988" y="11480"/>
                  </a:lnTo>
                  <a:lnTo>
                    <a:pt x="513067" y="8724"/>
                  </a:lnTo>
                  <a:lnTo>
                    <a:pt x="499988" y="5969"/>
                  </a:lnTo>
                  <a:lnTo>
                    <a:pt x="463569" y="3574"/>
                  </a:lnTo>
                  <a:lnTo>
                    <a:pt x="408035" y="1684"/>
                  </a:lnTo>
                  <a:lnTo>
                    <a:pt x="337613" y="445"/>
                  </a:lnTo>
                  <a:lnTo>
                    <a:pt x="256527" y="0"/>
                  </a:lnTo>
                  <a:close/>
                </a:path>
              </a:pathLst>
            </a:custGeom>
            <a:solidFill>
              <a:srgbClr val="CE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36517" y="3419191"/>
              <a:ext cx="511809" cy="17145"/>
            </a:xfrm>
            <a:custGeom>
              <a:avLst/>
              <a:gdLst/>
              <a:ahLst/>
              <a:cxnLst/>
              <a:rect l="l" t="t" r="r" b="b"/>
              <a:pathLst>
                <a:path w="511809" h="17145">
                  <a:moveTo>
                    <a:pt x="255866" y="0"/>
                  </a:moveTo>
                  <a:lnTo>
                    <a:pt x="174992" y="428"/>
                  </a:lnTo>
                  <a:lnTo>
                    <a:pt x="104754" y="1620"/>
                  </a:lnTo>
                  <a:lnTo>
                    <a:pt x="49367" y="3439"/>
                  </a:lnTo>
                  <a:lnTo>
                    <a:pt x="0" y="8407"/>
                  </a:lnTo>
                  <a:lnTo>
                    <a:pt x="13044" y="11066"/>
                  </a:lnTo>
                  <a:lnTo>
                    <a:pt x="49367" y="13374"/>
                  </a:lnTo>
                  <a:lnTo>
                    <a:pt x="104754" y="15194"/>
                  </a:lnTo>
                  <a:lnTo>
                    <a:pt x="174992" y="16386"/>
                  </a:lnTo>
                  <a:lnTo>
                    <a:pt x="255866" y="16814"/>
                  </a:lnTo>
                  <a:lnTo>
                    <a:pt x="336741" y="16386"/>
                  </a:lnTo>
                  <a:lnTo>
                    <a:pt x="406979" y="15194"/>
                  </a:lnTo>
                  <a:lnTo>
                    <a:pt x="462366" y="13374"/>
                  </a:lnTo>
                  <a:lnTo>
                    <a:pt x="498689" y="11066"/>
                  </a:lnTo>
                  <a:lnTo>
                    <a:pt x="511733" y="8407"/>
                  </a:lnTo>
                  <a:lnTo>
                    <a:pt x="498689" y="5748"/>
                  </a:lnTo>
                  <a:lnTo>
                    <a:pt x="462366" y="3439"/>
                  </a:lnTo>
                  <a:lnTo>
                    <a:pt x="406979" y="1620"/>
                  </a:lnTo>
                  <a:lnTo>
                    <a:pt x="336741" y="428"/>
                  </a:lnTo>
                  <a:lnTo>
                    <a:pt x="255866" y="0"/>
                  </a:lnTo>
                  <a:close/>
                </a:path>
              </a:pathLst>
            </a:custGeom>
            <a:solidFill>
              <a:srgbClr val="CC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37090" y="3419494"/>
              <a:ext cx="510540" cy="16510"/>
            </a:xfrm>
            <a:custGeom>
              <a:avLst/>
              <a:gdLst/>
              <a:ahLst/>
              <a:cxnLst/>
              <a:rect l="l" t="t" r="r" b="b"/>
              <a:pathLst>
                <a:path w="510540" h="16510">
                  <a:moveTo>
                    <a:pt x="255206" y="0"/>
                  </a:moveTo>
                  <a:lnTo>
                    <a:pt x="174542" y="413"/>
                  </a:lnTo>
                  <a:lnTo>
                    <a:pt x="104485" y="1564"/>
                  </a:lnTo>
                  <a:lnTo>
                    <a:pt x="49240" y="3319"/>
                  </a:lnTo>
                  <a:lnTo>
                    <a:pt x="0" y="8102"/>
                  </a:lnTo>
                  <a:lnTo>
                    <a:pt x="13010" y="10661"/>
                  </a:lnTo>
                  <a:lnTo>
                    <a:pt x="49240" y="12885"/>
                  </a:lnTo>
                  <a:lnTo>
                    <a:pt x="104485" y="14640"/>
                  </a:lnTo>
                  <a:lnTo>
                    <a:pt x="174542" y="15791"/>
                  </a:lnTo>
                  <a:lnTo>
                    <a:pt x="255206" y="16205"/>
                  </a:lnTo>
                  <a:lnTo>
                    <a:pt x="335870" y="15791"/>
                  </a:lnTo>
                  <a:lnTo>
                    <a:pt x="405927" y="14640"/>
                  </a:lnTo>
                  <a:lnTo>
                    <a:pt x="461172" y="12885"/>
                  </a:lnTo>
                  <a:lnTo>
                    <a:pt x="497402" y="10661"/>
                  </a:lnTo>
                  <a:lnTo>
                    <a:pt x="510413" y="8102"/>
                  </a:lnTo>
                  <a:lnTo>
                    <a:pt x="497402" y="5543"/>
                  </a:lnTo>
                  <a:lnTo>
                    <a:pt x="461172" y="3319"/>
                  </a:lnTo>
                  <a:lnTo>
                    <a:pt x="405927" y="1564"/>
                  </a:lnTo>
                  <a:lnTo>
                    <a:pt x="335870" y="413"/>
                  </a:lnTo>
                  <a:lnTo>
                    <a:pt x="255206" y="0"/>
                  </a:lnTo>
                  <a:close/>
                </a:path>
              </a:pathLst>
            </a:custGeom>
            <a:solidFill>
              <a:srgbClr val="C9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437663" y="3419796"/>
              <a:ext cx="509270" cy="15875"/>
            </a:xfrm>
            <a:custGeom>
              <a:avLst/>
              <a:gdLst/>
              <a:ahLst/>
              <a:cxnLst/>
              <a:rect l="l" t="t" r="r" b="b"/>
              <a:pathLst>
                <a:path w="509270" h="15875">
                  <a:moveTo>
                    <a:pt x="254546" y="0"/>
                  </a:moveTo>
                  <a:lnTo>
                    <a:pt x="174087" y="397"/>
                  </a:lnTo>
                  <a:lnTo>
                    <a:pt x="104211" y="1504"/>
                  </a:lnTo>
                  <a:lnTo>
                    <a:pt x="49110" y="3193"/>
                  </a:lnTo>
                  <a:lnTo>
                    <a:pt x="0" y="7797"/>
                  </a:lnTo>
                  <a:lnTo>
                    <a:pt x="12976" y="10262"/>
                  </a:lnTo>
                  <a:lnTo>
                    <a:pt x="49110" y="12402"/>
                  </a:lnTo>
                  <a:lnTo>
                    <a:pt x="104211" y="14090"/>
                  </a:lnTo>
                  <a:lnTo>
                    <a:pt x="174087" y="15197"/>
                  </a:lnTo>
                  <a:lnTo>
                    <a:pt x="254546" y="15595"/>
                  </a:lnTo>
                  <a:lnTo>
                    <a:pt x="334998" y="15197"/>
                  </a:lnTo>
                  <a:lnTo>
                    <a:pt x="404870" y="14090"/>
                  </a:lnTo>
                  <a:lnTo>
                    <a:pt x="459969" y="12402"/>
                  </a:lnTo>
                  <a:lnTo>
                    <a:pt x="496103" y="10262"/>
                  </a:lnTo>
                  <a:lnTo>
                    <a:pt x="509079" y="7797"/>
                  </a:lnTo>
                  <a:lnTo>
                    <a:pt x="496103" y="5333"/>
                  </a:lnTo>
                  <a:lnTo>
                    <a:pt x="459969" y="3193"/>
                  </a:lnTo>
                  <a:lnTo>
                    <a:pt x="404870" y="1504"/>
                  </a:lnTo>
                  <a:lnTo>
                    <a:pt x="334998" y="397"/>
                  </a:lnTo>
                  <a:lnTo>
                    <a:pt x="254546" y="0"/>
                  </a:lnTo>
                  <a:close/>
                </a:path>
              </a:pathLst>
            </a:custGeom>
            <a:solidFill>
              <a:srgbClr val="C7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438235" y="3420111"/>
              <a:ext cx="508000" cy="15240"/>
            </a:xfrm>
            <a:custGeom>
              <a:avLst/>
              <a:gdLst/>
              <a:ahLst/>
              <a:cxnLst/>
              <a:rect l="l" t="t" r="r" b="b"/>
              <a:pathLst>
                <a:path w="508000" h="15239">
                  <a:moveTo>
                    <a:pt x="253872" y="0"/>
                  </a:moveTo>
                  <a:lnTo>
                    <a:pt x="173630" y="381"/>
                  </a:lnTo>
                  <a:lnTo>
                    <a:pt x="103939" y="1444"/>
                  </a:lnTo>
                  <a:lnTo>
                    <a:pt x="48983" y="3064"/>
                  </a:lnTo>
                  <a:lnTo>
                    <a:pt x="0" y="7480"/>
                  </a:lnTo>
                  <a:lnTo>
                    <a:pt x="12942" y="9843"/>
                  </a:lnTo>
                  <a:lnTo>
                    <a:pt x="48983" y="11896"/>
                  </a:lnTo>
                  <a:lnTo>
                    <a:pt x="103939" y="13516"/>
                  </a:lnTo>
                  <a:lnTo>
                    <a:pt x="173630" y="14578"/>
                  </a:lnTo>
                  <a:lnTo>
                    <a:pt x="253872" y="14960"/>
                  </a:lnTo>
                  <a:lnTo>
                    <a:pt x="334121" y="14578"/>
                  </a:lnTo>
                  <a:lnTo>
                    <a:pt x="403816" y="13516"/>
                  </a:lnTo>
                  <a:lnTo>
                    <a:pt x="458774" y="11896"/>
                  </a:lnTo>
                  <a:lnTo>
                    <a:pt x="494815" y="9843"/>
                  </a:lnTo>
                  <a:lnTo>
                    <a:pt x="507758" y="7480"/>
                  </a:lnTo>
                  <a:lnTo>
                    <a:pt x="494815" y="5117"/>
                  </a:lnTo>
                  <a:lnTo>
                    <a:pt x="458774" y="3064"/>
                  </a:lnTo>
                  <a:lnTo>
                    <a:pt x="403816" y="1444"/>
                  </a:lnTo>
                  <a:lnTo>
                    <a:pt x="334121" y="381"/>
                  </a:lnTo>
                  <a:lnTo>
                    <a:pt x="253872" y="0"/>
                  </a:lnTo>
                  <a:close/>
                </a:path>
              </a:pathLst>
            </a:custGeom>
            <a:solidFill>
              <a:srgbClr val="C5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438808" y="3420413"/>
              <a:ext cx="506730" cy="14604"/>
            </a:xfrm>
            <a:custGeom>
              <a:avLst/>
              <a:gdLst/>
              <a:ahLst/>
              <a:cxnLst/>
              <a:rect l="l" t="t" r="r" b="b"/>
              <a:pathLst>
                <a:path w="506729" h="14604">
                  <a:moveTo>
                    <a:pt x="253212" y="0"/>
                  </a:moveTo>
                  <a:lnTo>
                    <a:pt x="173180" y="365"/>
                  </a:lnTo>
                  <a:lnTo>
                    <a:pt x="103671" y="1384"/>
                  </a:lnTo>
                  <a:lnTo>
                    <a:pt x="48857" y="2937"/>
                  </a:lnTo>
                  <a:lnTo>
                    <a:pt x="0" y="7175"/>
                  </a:lnTo>
                  <a:lnTo>
                    <a:pt x="12909" y="9443"/>
                  </a:lnTo>
                  <a:lnTo>
                    <a:pt x="48857" y="11413"/>
                  </a:lnTo>
                  <a:lnTo>
                    <a:pt x="103671" y="12966"/>
                  </a:lnTo>
                  <a:lnTo>
                    <a:pt x="173180" y="13985"/>
                  </a:lnTo>
                  <a:lnTo>
                    <a:pt x="253212" y="14350"/>
                  </a:lnTo>
                  <a:lnTo>
                    <a:pt x="333245" y="13985"/>
                  </a:lnTo>
                  <a:lnTo>
                    <a:pt x="402754" y="12966"/>
                  </a:lnTo>
                  <a:lnTo>
                    <a:pt x="457568" y="11413"/>
                  </a:lnTo>
                  <a:lnTo>
                    <a:pt x="493515" y="9443"/>
                  </a:lnTo>
                  <a:lnTo>
                    <a:pt x="506425" y="7175"/>
                  </a:lnTo>
                  <a:lnTo>
                    <a:pt x="493515" y="4907"/>
                  </a:lnTo>
                  <a:lnTo>
                    <a:pt x="457568" y="2937"/>
                  </a:lnTo>
                  <a:lnTo>
                    <a:pt x="402754" y="1384"/>
                  </a:lnTo>
                  <a:lnTo>
                    <a:pt x="333245" y="365"/>
                  </a:lnTo>
                  <a:lnTo>
                    <a:pt x="253212" y="0"/>
                  </a:lnTo>
                  <a:close/>
                </a:path>
              </a:pathLst>
            </a:custGeom>
            <a:solidFill>
              <a:srgbClr val="C4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439382" y="3420717"/>
              <a:ext cx="505459" cy="13970"/>
            </a:xfrm>
            <a:custGeom>
              <a:avLst/>
              <a:gdLst/>
              <a:ahLst/>
              <a:cxnLst/>
              <a:rect l="l" t="t" r="r" b="b"/>
              <a:pathLst>
                <a:path w="505459" h="13970">
                  <a:moveTo>
                    <a:pt x="252552" y="0"/>
                  </a:moveTo>
                  <a:lnTo>
                    <a:pt x="172724" y="350"/>
                  </a:lnTo>
                  <a:lnTo>
                    <a:pt x="103396" y="1324"/>
                  </a:lnTo>
                  <a:lnTo>
                    <a:pt x="48726" y="2811"/>
                  </a:lnTo>
                  <a:lnTo>
                    <a:pt x="0" y="6870"/>
                  </a:lnTo>
                  <a:lnTo>
                    <a:pt x="12874" y="9043"/>
                  </a:lnTo>
                  <a:lnTo>
                    <a:pt x="48726" y="10929"/>
                  </a:lnTo>
                  <a:lnTo>
                    <a:pt x="103396" y="12416"/>
                  </a:lnTo>
                  <a:lnTo>
                    <a:pt x="172724" y="13391"/>
                  </a:lnTo>
                  <a:lnTo>
                    <a:pt x="252552" y="13741"/>
                  </a:lnTo>
                  <a:lnTo>
                    <a:pt x="332373" y="13391"/>
                  </a:lnTo>
                  <a:lnTo>
                    <a:pt x="401697" y="12416"/>
                  </a:lnTo>
                  <a:lnTo>
                    <a:pt x="456365" y="10929"/>
                  </a:lnTo>
                  <a:lnTo>
                    <a:pt x="492216" y="9043"/>
                  </a:lnTo>
                  <a:lnTo>
                    <a:pt x="505091" y="6870"/>
                  </a:lnTo>
                  <a:lnTo>
                    <a:pt x="492216" y="4697"/>
                  </a:lnTo>
                  <a:lnTo>
                    <a:pt x="456365" y="2811"/>
                  </a:lnTo>
                  <a:lnTo>
                    <a:pt x="401697" y="1324"/>
                  </a:lnTo>
                  <a:lnTo>
                    <a:pt x="332373" y="350"/>
                  </a:lnTo>
                  <a:lnTo>
                    <a:pt x="252552" y="0"/>
                  </a:lnTo>
                  <a:close/>
                </a:path>
              </a:pathLst>
            </a:custGeom>
            <a:solidFill>
              <a:srgbClr val="C2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439955" y="3421032"/>
              <a:ext cx="504190" cy="13335"/>
            </a:xfrm>
            <a:custGeom>
              <a:avLst/>
              <a:gdLst/>
              <a:ahLst/>
              <a:cxnLst/>
              <a:rect l="l" t="t" r="r" b="b"/>
              <a:pathLst>
                <a:path w="504190" h="13335">
                  <a:moveTo>
                    <a:pt x="251879" y="0"/>
                  </a:moveTo>
                  <a:lnTo>
                    <a:pt x="172268" y="334"/>
                  </a:lnTo>
                  <a:lnTo>
                    <a:pt x="103125" y="1264"/>
                  </a:lnTo>
                  <a:lnTo>
                    <a:pt x="48599" y="2682"/>
                  </a:lnTo>
                  <a:lnTo>
                    <a:pt x="0" y="6553"/>
                  </a:lnTo>
                  <a:lnTo>
                    <a:pt x="12841" y="8624"/>
                  </a:lnTo>
                  <a:lnTo>
                    <a:pt x="48599" y="10423"/>
                  </a:lnTo>
                  <a:lnTo>
                    <a:pt x="103125" y="11842"/>
                  </a:lnTo>
                  <a:lnTo>
                    <a:pt x="172268" y="12772"/>
                  </a:lnTo>
                  <a:lnTo>
                    <a:pt x="251879" y="13106"/>
                  </a:lnTo>
                  <a:lnTo>
                    <a:pt x="331496" y="12772"/>
                  </a:lnTo>
                  <a:lnTo>
                    <a:pt x="400643" y="11842"/>
                  </a:lnTo>
                  <a:lnTo>
                    <a:pt x="455170" y="10423"/>
                  </a:lnTo>
                  <a:lnTo>
                    <a:pt x="490929" y="8624"/>
                  </a:lnTo>
                  <a:lnTo>
                    <a:pt x="503770" y="6553"/>
                  </a:lnTo>
                  <a:lnTo>
                    <a:pt x="490929" y="4481"/>
                  </a:lnTo>
                  <a:lnTo>
                    <a:pt x="455170" y="2682"/>
                  </a:lnTo>
                  <a:lnTo>
                    <a:pt x="400643" y="1264"/>
                  </a:lnTo>
                  <a:lnTo>
                    <a:pt x="331496" y="334"/>
                  </a:lnTo>
                  <a:lnTo>
                    <a:pt x="251879" y="0"/>
                  </a:lnTo>
                  <a:close/>
                </a:path>
              </a:pathLst>
            </a:custGeom>
            <a:solidFill>
              <a:srgbClr val="BE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40528" y="3421334"/>
              <a:ext cx="502920" cy="12700"/>
            </a:xfrm>
            <a:custGeom>
              <a:avLst/>
              <a:gdLst/>
              <a:ahLst/>
              <a:cxnLst/>
              <a:rect l="l" t="t" r="r" b="b"/>
              <a:pathLst>
                <a:path w="502920" h="12700">
                  <a:moveTo>
                    <a:pt x="251218" y="0"/>
                  </a:moveTo>
                  <a:lnTo>
                    <a:pt x="171812" y="318"/>
                  </a:lnTo>
                  <a:lnTo>
                    <a:pt x="102850" y="1204"/>
                  </a:lnTo>
                  <a:lnTo>
                    <a:pt x="48469" y="2556"/>
                  </a:lnTo>
                  <a:lnTo>
                    <a:pt x="0" y="6248"/>
                  </a:lnTo>
                  <a:lnTo>
                    <a:pt x="12806" y="8224"/>
                  </a:lnTo>
                  <a:lnTo>
                    <a:pt x="48469" y="9940"/>
                  </a:lnTo>
                  <a:lnTo>
                    <a:pt x="102850" y="11292"/>
                  </a:lnTo>
                  <a:lnTo>
                    <a:pt x="171812" y="12178"/>
                  </a:lnTo>
                  <a:lnTo>
                    <a:pt x="251218" y="12496"/>
                  </a:lnTo>
                  <a:lnTo>
                    <a:pt x="330624" y="12178"/>
                  </a:lnTo>
                  <a:lnTo>
                    <a:pt x="399586" y="11292"/>
                  </a:lnTo>
                  <a:lnTo>
                    <a:pt x="453967" y="9940"/>
                  </a:lnTo>
                  <a:lnTo>
                    <a:pt x="489630" y="8224"/>
                  </a:lnTo>
                  <a:lnTo>
                    <a:pt x="502437" y="6248"/>
                  </a:lnTo>
                  <a:lnTo>
                    <a:pt x="489630" y="4272"/>
                  </a:lnTo>
                  <a:lnTo>
                    <a:pt x="453967" y="2556"/>
                  </a:lnTo>
                  <a:lnTo>
                    <a:pt x="399586" y="1204"/>
                  </a:lnTo>
                  <a:lnTo>
                    <a:pt x="330624" y="318"/>
                  </a:lnTo>
                  <a:lnTo>
                    <a:pt x="251218" y="0"/>
                  </a:lnTo>
                  <a:close/>
                </a:path>
              </a:pathLst>
            </a:custGeom>
            <a:solidFill>
              <a:srgbClr val="BC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41100" y="3421636"/>
              <a:ext cx="501650" cy="12065"/>
            </a:xfrm>
            <a:custGeom>
              <a:avLst/>
              <a:gdLst/>
              <a:ahLst/>
              <a:cxnLst/>
              <a:rect l="l" t="t" r="r" b="b"/>
              <a:pathLst>
                <a:path w="501650" h="12064">
                  <a:moveTo>
                    <a:pt x="250558" y="0"/>
                  </a:moveTo>
                  <a:lnTo>
                    <a:pt x="171362" y="303"/>
                  </a:lnTo>
                  <a:lnTo>
                    <a:pt x="102581" y="1148"/>
                  </a:lnTo>
                  <a:lnTo>
                    <a:pt x="48343" y="2435"/>
                  </a:lnTo>
                  <a:lnTo>
                    <a:pt x="0" y="5943"/>
                  </a:lnTo>
                  <a:lnTo>
                    <a:pt x="12773" y="7819"/>
                  </a:lnTo>
                  <a:lnTo>
                    <a:pt x="48343" y="9451"/>
                  </a:lnTo>
                  <a:lnTo>
                    <a:pt x="102581" y="10738"/>
                  </a:lnTo>
                  <a:lnTo>
                    <a:pt x="171362" y="11583"/>
                  </a:lnTo>
                  <a:lnTo>
                    <a:pt x="250558" y="11887"/>
                  </a:lnTo>
                  <a:lnTo>
                    <a:pt x="329753" y="11583"/>
                  </a:lnTo>
                  <a:lnTo>
                    <a:pt x="398534" y="10738"/>
                  </a:lnTo>
                  <a:lnTo>
                    <a:pt x="452773" y="9451"/>
                  </a:lnTo>
                  <a:lnTo>
                    <a:pt x="488342" y="7819"/>
                  </a:lnTo>
                  <a:lnTo>
                    <a:pt x="501116" y="5943"/>
                  </a:lnTo>
                  <a:lnTo>
                    <a:pt x="488342" y="4067"/>
                  </a:lnTo>
                  <a:lnTo>
                    <a:pt x="452773" y="2435"/>
                  </a:lnTo>
                  <a:lnTo>
                    <a:pt x="398534" y="1148"/>
                  </a:lnTo>
                  <a:lnTo>
                    <a:pt x="329753" y="303"/>
                  </a:lnTo>
                  <a:lnTo>
                    <a:pt x="250558" y="0"/>
                  </a:lnTo>
                  <a:close/>
                </a:path>
              </a:pathLst>
            </a:custGeom>
            <a:solidFill>
              <a:srgbClr val="BA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41673" y="3421938"/>
              <a:ext cx="500380" cy="11430"/>
            </a:xfrm>
            <a:custGeom>
              <a:avLst/>
              <a:gdLst/>
              <a:ahLst/>
              <a:cxnLst/>
              <a:rect l="l" t="t" r="r" b="b"/>
              <a:pathLst>
                <a:path w="500379" h="11429">
                  <a:moveTo>
                    <a:pt x="249897" y="0"/>
                  </a:moveTo>
                  <a:lnTo>
                    <a:pt x="170907" y="287"/>
                  </a:lnTo>
                  <a:lnTo>
                    <a:pt x="102307" y="1088"/>
                  </a:lnTo>
                  <a:lnTo>
                    <a:pt x="48213" y="2309"/>
                  </a:lnTo>
                  <a:lnTo>
                    <a:pt x="0" y="5638"/>
                  </a:lnTo>
                  <a:lnTo>
                    <a:pt x="12739" y="7420"/>
                  </a:lnTo>
                  <a:lnTo>
                    <a:pt x="48213" y="8967"/>
                  </a:lnTo>
                  <a:lnTo>
                    <a:pt x="102307" y="10188"/>
                  </a:lnTo>
                  <a:lnTo>
                    <a:pt x="170907" y="10989"/>
                  </a:lnTo>
                  <a:lnTo>
                    <a:pt x="249897" y="11277"/>
                  </a:lnTo>
                  <a:lnTo>
                    <a:pt x="328882" y="10989"/>
                  </a:lnTo>
                  <a:lnTo>
                    <a:pt x="397478" y="10188"/>
                  </a:lnTo>
                  <a:lnTo>
                    <a:pt x="451570" y="8967"/>
                  </a:lnTo>
                  <a:lnTo>
                    <a:pt x="487044" y="7420"/>
                  </a:lnTo>
                  <a:lnTo>
                    <a:pt x="499783" y="5638"/>
                  </a:lnTo>
                  <a:lnTo>
                    <a:pt x="487044" y="3857"/>
                  </a:lnTo>
                  <a:lnTo>
                    <a:pt x="451570" y="2309"/>
                  </a:lnTo>
                  <a:lnTo>
                    <a:pt x="397478" y="1088"/>
                  </a:lnTo>
                  <a:lnTo>
                    <a:pt x="328882" y="287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B8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442246" y="3422253"/>
              <a:ext cx="498475" cy="10795"/>
            </a:xfrm>
            <a:custGeom>
              <a:avLst/>
              <a:gdLst/>
              <a:ahLst/>
              <a:cxnLst/>
              <a:rect l="l" t="t" r="r" b="b"/>
              <a:pathLst>
                <a:path w="498475" h="10795">
                  <a:moveTo>
                    <a:pt x="249224" y="0"/>
                  </a:moveTo>
                  <a:lnTo>
                    <a:pt x="170450" y="270"/>
                  </a:lnTo>
                  <a:lnTo>
                    <a:pt x="102036" y="1024"/>
                  </a:lnTo>
                  <a:lnTo>
                    <a:pt x="48086" y="2175"/>
                  </a:lnTo>
                  <a:lnTo>
                    <a:pt x="0" y="5321"/>
                  </a:lnTo>
                  <a:lnTo>
                    <a:pt x="12705" y="7006"/>
                  </a:lnTo>
                  <a:lnTo>
                    <a:pt x="48086" y="8467"/>
                  </a:lnTo>
                  <a:lnTo>
                    <a:pt x="102036" y="9618"/>
                  </a:lnTo>
                  <a:lnTo>
                    <a:pt x="170450" y="10372"/>
                  </a:lnTo>
                  <a:lnTo>
                    <a:pt x="249224" y="10642"/>
                  </a:lnTo>
                  <a:lnTo>
                    <a:pt x="327998" y="10372"/>
                  </a:lnTo>
                  <a:lnTo>
                    <a:pt x="396413" y="9618"/>
                  </a:lnTo>
                  <a:lnTo>
                    <a:pt x="450363" y="8467"/>
                  </a:lnTo>
                  <a:lnTo>
                    <a:pt x="485743" y="7006"/>
                  </a:lnTo>
                  <a:lnTo>
                    <a:pt x="498449" y="5321"/>
                  </a:lnTo>
                  <a:lnTo>
                    <a:pt x="485743" y="3636"/>
                  </a:lnTo>
                  <a:lnTo>
                    <a:pt x="450363" y="2175"/>
                  </a:lnTo>
                  <a:lnTo>
                    <a:pt x="396413" y="1024"/>
                  </a:lnTo>
                  <a:lnTo>
                    <a:pt x="327998" y="270"/>
                  </a:lnTo>
                  <a:lnTo>
                    <a:pt x="249224" y="0"/>
                  </a:lnTo>
                  <a:close/>
                </a:path>
              </a:pathLst>
            </a:custGeom>
            <a:solidFill>
              <a:srgbClr val="B7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442819" y="3422557"/>
              <a:ext cx="497205" cy="10160"/>
            </a:xfrm>
            <a:custGeom>
              <a:avLst/>
              <a:gdLst/>
              <a:ahLst/>
              <a:cxnLst/>
              <a:rect l="l" t="t" r="r" b="b"/>
              <a:pathLst>
                <a:path w="497204" h="10160">
                  <a:moveTo>
                    <a:pt x="248564" y="0"/>
                  </a:moveTo>
                  <a:lnTo>
                    <a:pt x="170000" y="255"/>
                  </a:lnTo>
                  <a:lnTo>
                    <a:pt x="101767" y="968"/>
                  </a:lnTo>
                  <a:lnTo>
                    <a:pt x="47959" y="2054"/>
                  </a:lnTo>
                  <a:lnTo>
                    <a:pt x="0" y="5016"/>
                  </a:lnTo>
                  <a:lnTo>
                    <a:pt x="12672" y="6601"/>
                  </a:lnTo>
                  <a:lnTo>
                    <a:pt x="47959" y="7978"/>
                  </a:lnTo>
                  <a:lnTo>
                    <a:pt x="101767" y="9064"/>
                  </a:lnTo>
                  <a:lnTo>
                    <a:pt x="170000" y="9777"/>
                  </a:lnTo>
                  <a:lnTo>
                    <a:pt x="248564" y="10032"/>
                  </a:lnTo>
                  <a:lnTo>
                    <a:pt x="327128" y="9777"/>
                  </a:lnTo>
                  <a:lnTo>
                    <a:pt x="395361" y="9064"/>
                  </a:lnTo>
                  <a:lnTo>
                    <a:pt x="449169" y="7978"/>
                  </a:lnTo>
                  <a:lnTo>
                    <a:pt x="484456" y="6601"/>
                  </a:lnTo>
                  <a:lnTo>
                    <a:pt x="497128" y="5016"/>
                  </a:lnTo>
                  <a:lnTo>
                    <a:pt x="484456" y="3431"/>
                  </a:lnTo>
                  <a:lnTo>
                    <a:pt x="449169" y="2054"/>
                  </a:lnTo>
                  <a:lnTo>
                    <a:pt x="395361" y="968"/>
                  </a:lnTo>
                  <a:lnTo>
                    <a:pt x="327128" y="255"/>
                  </a:lnTo>
                  <a:lnTo>
                    <a:pt x="248564" y="0"/>
                  </a:lnTo>
                  <a:close/>
                </a:path>
              </a:pathLst>
            </a:custGeom>
            <a:solidFill>
              <a:srgbClr val="B5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43391" y="3422859"/>
              <a:ext cx="495934" cy="9525"/>
            </a:xfrm>
            <a:custGeom>
              <a:avLst/>
              <a:gdLst/>
              <a:ahLst/>
              <a:cxnLst/>
              <a:rect l="l" t="t" r="r" b="b"/>
              <a:pathLst>
                <a:path w="495934" h="9525">
                  <a:moveTo>
                    <a:pt x="247904" y="0"/>
                  </a:moveTo>
                  <a:lnTo>
                    <a:pt x="169545" y="240"/>
                  </a:lnTo>
                  <a:lnTo>
                    <a:pt x="101492" y="908"/>
                  </a:lnTo>
                  <a:lnTo>
                    <a:pt x="47829" y="1928"/>
                  </a:lnTo>
                  <a:lnTo>
                    <a:pt x="0" y="4711"/>
                  </a:lnTo>
                  <a:lnTo>
                    <a:pt x="12637" y="6201"/>
                  </a:lnTo>
                  <a:lnTo>
                    <a:pt x="47829" y="7494"/>
                  </a:lnTo>
                  <a:lnTo>
                    <a:pt x="101492" y="8514"/>
                  </a:lnTo>
                  <a:lnTo>
                    <a:pt x="169545" y="9183"/>
                  </a:lnTo>
                  <a:lnTo>
                    <a:pt x="247904" y="9423"/>
                  </a:lnTo>
                  <a:lnTo>
                    <a:pt x="326256" y="9183"/>
                  </a:lnTo>
                  <a:lnTo>
                    <a:pt x="394305" y="8514"/>
                  </a:lnTo>
                  <a:lnTo>
                    <a:pt x="447966" y="7494"/>
                  </a:lnTo>
                  <a:lnTo>
                    <a:pt x="483157" y="6201"/>
                  </a:lnTo>
                  <a:lnTo>
                    <a:pt x="495795" y="4711"/>
                  </a:lnTo>
                  <a:lnTo>
                    <a:pt x="483157" y="3221"/>
                  </a:lnTo>
                  <a:lnTo>
                    <a:pt x="447966" y="1928"/>
                  </a:lnTo>
                  <a:lnTo>
                    <a:pt x="394305" y="908"/>
                  </a:lnTo>
                  <a:lnTo>
                    <a:pt x="326256" y="240"/>
                  </a:lnTo>
                  <a:lnTo>
                    <a:pt x="247904" y="0"/>
                  </a:lnTo>
                  <a:close/>
                </a:path>
              </a:pathLst>
            </a:custGeom>
            <a:solidFill>
              <a:srgbClr val="B3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49720" y="3423767"/>
              <a:ext cx="483234" cy="7620"/>
            </a:xfrm>
            <a:custGeom>
              <a:avLst/>
              <a:gdLst/>
              <a:ahLst/>
              <a:cxnLst/>
              <a:rect l="l" t="t" r="r" b="b"/>
              <a:pathLst>
                <a:path w="483234" h="7620">
                  <a:moveTo>
                    <a:pt x="482942" y="2540"/>
                  </a:moveTo>
                  <a:lnTo>
                    <a:pt x="461073" y="2540"/>
                  </a:lnTo>
                  <a:lnTo>
                    <a:pt x="461073" y="1270"/>
                  </a:lnTo>
                  <a:lnTo>
                    <a:pt x="408355" y="1270"/>
                  </a:lnTo>
                  <a:lnTo>
                    <a:pt x="408355" y="0"/>
                  </a:lnTo>
                  <a:lnTo>
                    <a:pt x="74587" y="0"/>
                  </a:lnTo>
                  <a:lnTo>
                    <a:pt x="74587" y="1270"/>
                  </a:lnTo>
                  <a:lnTo>
                    <a:pt x="21869" y="1270"/>
                  </a:lnTo>
                  <a:lnTo>
                    <a:pt x="2186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1869" y="5080"/>
                  </a:lnTo>
                  <a:lnTo>
                    <a:pt x="21869" y="6350"/>
                  </a:lnTo>
                  <a:lnTo>
                    <a:pt x="74587" y="6350"/>
                  </a:lnTo>
                  <a:lnTo>
                    <a:pt x="74587" y="7620"/>
                  </a:lnTo>
                  <a:lnTo>
                    <a:pt x="408355" y="7620"/>
                  </a:lnTo>
                  <a:lnTo>
                    <a:pt x="408355" y="6350"/>
                  </a:lnTo>
                  <a:lnTo>
                    <a:pt x="461073" y="6350"/>
                  </a:lnTo>
                  <a:lnTo>
                    <a:pt x="461073" y="5080"/>
                  </a:lnTo>
                  <a:lnTo>
                    <a:pt x="482942" y="5080"/>
                  </a:lnTo>
                  <a:lnTo>
                    <a:pt x="482942" y="3810"/>
                  </a:lnTo>
                  <a:lnTo>
                    <a:pt x="482942" y="2540"/>
                  </a:lnTo>
                  <a:close/>
                </a:path>
              </a:pathLst>
            </a:custGeom>
            <a:solidFill>
              <a:srgbClr val="B0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50698" y="3423767"/>
              <a:ext cx="481330" cy="7620"/>
            </a:xfrm>
            <a:custGeom>
              <a:avLst/>
              <a:gdLst/>
              <a:ahLst/>
              <a:cxnLst/>
              <a:rect l="l" t="t" r="r" b="b"/>
              <a:pathLst>
                <a:path w="481329" h="7620">
                  <a:moveTo>
                    <a:pt x="480796" y="2540"/>
                  </a:moveTo>
                  <a:lnTo>
                    <a:pt x="455333" y="2540"/>
                  </a:lnTo>
                  <a:lnTo>
                    <a:pt x="455333" y="1270"/>
                  </a:lnTo>
                  <a:lnTo>
                    <a:pt x="393623" y="1270"/>
                  </a:lnTo>
                  <a:lnTo>
                    <a:pt x="393623" y="0"/>
                  </a:lnTo>
                  <a:lnTo>
                    <a:pt x="87185" y="0"/>
                  </a:lnTo>
                  <a:lnTo>
                    <a:pt x="87185" y="1270"/>
                  </a:lnTo>
                  <a:lnTo>
                    <a:pt x="25476" y="1270"/>
                  </a:lnTo>
                  <a:lnTo>
                    <a:pt x="2547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5476" y="5080"/>
                  </a:lnTo>
                  <a:lnTo>
                    <a:pt x="25476" y="6350"/>
                  </a:lnTo>
                  <a:lnTo>
                    <a:pt x="87185" y="6350"/>
                  </a:lnTo>
                  <a:lnTo>
                    <a:pt x="87185" y="7620"/>
                  </a:lnTo>
                  <a:lnTo>
                    <a:pt x="393623" y="7620"/>
                  </a:lnTo>
                  <a:lnTo>
                    <a:pt x="393623" y="6350"/>
                  </a:lnTo>
                  <a:lnTo>
                    <a:pt x="455333" y="6350"/>
                  </a:lnTo>
                  <a:lnTo>
                    <a:pt x="455333" y="5080"/>
                  </a:lnTo>
                  <a:lnTo>
                    <a:pt x="480796" y="5080"/>
                  </a:lnTo>
                  <a:lnTo>
                    <a:pt x="480796" y="3810"/>
                  </a:lnTo>
                  <a:lnTo>
                    <a:pt x="480796" y="2540"/>
                  </a:lnTo>
                  <a:close/>
                </a:path>
              </a:pathLst>
            </a:custGeom>
            <a:solidFill>
              <a:srgbClr val="AE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51778" y="3423754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59" y="2540"/>
                  </a:moveTo>
                  <a:lnTo>
                    <a:pt x="448678" y="2540"/>
                  </a:lnTo>
                  <a:lnTo>
                    <a:pt x="448678" y="1270"/>
                  </a:lnTo>
                  <a:lnTo>
                    <a:pt x="369074" y="1270"/>
                  </a:lnTo>
                  <a:lnTo>
                    <a:pt x="369074" y="0"/>
                  </a:lnTo>
                  <a:lnTo>
                    <a:pt x="109385" y="0"/>
                  </a:lnTo>
                  <a:lnTo>
                    <a:pt x="109385" y="1270"/>
                  </a:lnTo>
                  <a:lnTo>
                    <a:pt x="29781" y="1270"/>
                  </a:lnTo>
                  <a:lnTo>
                    <a:pt x="29781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9781" y="5080"/>
                  </a:lnTo>
                  <a:lnTo>
                    <a:pt x="29781" y="6350"/>
                  </a:lnTo>
                  <a:lnTo>
                    <a:pt x="109385" y="6350"/>
                  </a:lnTo>
                  <a:lnTo>
                    <a:pt x="109385" y="7620"/>
                  </a:lnTo>
                  <a:lnTo>
                    <a:pt x="369074" y="7620"/>
                  </a:lnTo>
                  <a:lnTo>
                    <a:pt x="369074" y="6350"/>
                  </a:lnTo>
                  <a:lnTo>
                    <a:pt x="448678" y="6350"/>
                  </a:lnTo>
                  <a:lnTo>
                    <a:pt x="448678" y="5080"/>
                  </a:lnTo>
                  <a:lnTo>
                    <a:pt x="478459" y="5080"/>
                  </a:lnTo>
                  <a:lnTo>
                    <a:pt x="478459" y="3810"/>
                  </a:lnTo>
                  <a:lnTo>
                    <a:pt x="478459" y="2540"/>
                  </a:lnTo>
                  <a:close/>
                </a:path>
              </a:pathLst>
            </a:custGeom>
            <a:solidFill>
              <a:srgbClr val="AC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52908" y="3423754"/>
              <a:ext cx="476250" cy="7620"/>
            </a:xfrm>
            <a:custGeom>
              <a:avLst/>
              <a:gdLst/>
              <a:ahLst/>
              <a:cxnLst/>
              <a:rect l="l" t="t" r="r" b="b"/>
              <a:pathLst>
                <a:path w="476250" h="7620">
                  <a:moveTo>
                    <a:pt x="476021" y="2540"/>
                  </a:moveTo>
                  <a:lnTo>
                    <a:pt x="441198" y="2540"/>
                  </a:lnTo>
                  <a:lnTo>
                    <a:pt x="441198" y="1270"/>
                  </a:lnTo>
                  <a:lnTo>
                    <a:pt x="331355" y="1270"/>
                  </a:lnTo>
                  <a:lnTo>
                    <a:pt x="331355" y="0"/>
                  </a:lnTo>
                  <a:lnTo>
                    <a:pt x="144665" y="0"/>
                  </a:lnTo>
                  <a:lnTo>
                    <a:pt x="144665" y="1270"/>
                  </a:lnTo>
                  <a:lnTo>
                    <a:pt x="34823" y="1270"/>
                  </a:lnTo>
                  <a:lnTo>
                    <a:pt x="34823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4823" y="5080"/>
                  </a:lnTo>
                  <a:lnTo>
                    <a:pt x="34823" y="6350"/>
                  </a:lnTo>
                  <a:lnTo>
                    <a:pt x="144665" y="6350"/>
                  </a:lnTo>
                  <a:lnTo>
                    <a:pt x="144665" y="7620"/>
                  </a:lnTo>
                  <a:lnTo>
                    <a:pt x="331355" y="7620"/>
                  </a:lnTo>
                  <a:lnTo>
                    <a:pt x="331355" y="6350"/>
                  </a:lnTo>
                  <a:lnTo>
                    <a:pt x="441198" y="6350"/>
                  </a:lnTo>
                  <a:lnTo>
                    <a:pt x="441198" y="5080"/>
                  </a:lnTo>
                  <a:lnTo>
                    <a:pt x="476021" y="5080"/>
                  </a:lnTo>
                  <a:lnTo>
                    <a:pt x="476021" y="3810"/>
                  </a:lnTo>
                  <a:lnTo>
                    <a:pt x="476021" y="2540"/>
                  </a:lnTo>
                  <a:close/>
                </a:path>
              </a:pathLst>
            </a:custGeom>
            <a:solidFill>
              <a:srgbClr val="AA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54152" y="3425024"/>
              <a:ext cx="473709" cy="5080"/>
            </a:xfrm>
            <a:custGeom>
              <a:avLst/>
              <a:gdLst/>
              <a:ahLst/>
              <a:cxnLst/>
              <a:rect l="l" t="t" r="r" b="b"/>
              <a:pathLst>
                <a:path w="473709" h="5079">
                  <a:moveTo>
                    <a:pt x="473354" y="1270"/>
                  </a:moveTo>
                  <a:lnTo>
                    <a:pt x="431368" y="1270"/>
                  </a:lnTo>
                  <a:lnTo>
                    <a:pt x="431368" y="0"/>
                  </a:lnTo>
                  <a:lnTo>
                    <a:pt x="41973" y="0"/>
                  </a:lnTo>
                  <a:lnTo>
                    <a:pt x="41973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41973" y="3810"/>
                  </a:lnTo>
                  <a:lnTo>
                    <a:pt x="41973" y="5080"/>
                  </a:lnTo>
                  <a:lnTo>
                    <a:pt x="431368" y="5080"/>
                  </a:lnTo>
                  <a:lnTo>
                    <a:pt x="431368" y="3810"/>
                  </a:lnTo>
                  <a:lnTo>
                    <a:pt x="473354" y="3810"/>
                  </a:lnTo>
                  <a:lnTo>
                    <a:pt x="473354" y="2540"/>
                  </a:lnTo>
                  <a:lnTo>
                    <a:pt x="473354" y="1270"/>
                  </a:lnTo>
                  <a:close/>
                </a:path>
              </a:pathLst>
            </a:custGeom>
            <a:solidFill>
              <a:srgbClr val="A8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55575" y="3425024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79">
                  <a:moveTo>
                    <a:pt x="470319" y="1270"/>
                  </a:moveTo>
                  <a:lnTo>
                    <a:pt x="413346" y="1270"/>
                  </a:lnTo>
                  <a:lnTo>
                    <a:pt x="413346" y="0"/>
                  </a:lnTo>
                  <a:lnTo>
                    <a:pt x="56972" y="0"/>
                  </a:lnTo>
                  <a:lnTo>
                    <a:pt x="5697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6972" y="3810"/>
                  </a:lnTo>
                  <a:lnTo>
                    <a:pt x="56972" y="5080"/>
                  </a:lnTo>
                  <a:lnTo>
                    <a:pt x="413346" y="5080"/>
                  </a:lnTo>
                  <a:lnTo>
                    <a:pt x="413346" y="3810"/>
                  </a:lnTo>
                  <a:lnTo>
                    <a:pt x="470319" y="3810"/>
                  </a:lnTo>
                  <a:lnTo>
                    <a:pt x="470319" y="2540"/>
                  </a:lnTo>
                  <a:lnTo>
                    <a:pt x="470319" y="1270"/>
                  </a:lnTo>
                  <a:close/>
                </a:path>
              </a:pathLst>
            </a:custGeom>
            <a:solidFill>
              <a:srgbClr val="A6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57150" y="3425024"/>
              <a:ext cx="467359" cy="5080"/>
            </a:xfrm>
            <a:custGeom>
              <a:avLst/>
              <a:gdLst/>
              <a:ahLst/>
              <a:cxnLst/>
              <a:rect l="l" t="t" r="r" b="b"/>
              <a:pathLst>
                <a:path w="467359" h="5079">
                  <a:moveTo>
                    <a:pt x="466979" y="1270"/>
                  </a:moveTo>
                  <a:lnTo>
                    <a:pt x="391934" y="1270"/>
                  </a:lnTo>
                  <a:lnTo>
                    <a:pt x="391934" y="0"/>
                  </a:lnTo>
                  <a:lnTo>
                    <a:pt x="75044" y="0"/>
                  </a:lnTo>
                  <a:lnTo>
                    <a:pt x="7504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5044" y="3810"/>
                  </a:lnTo>
                  <a:lnTo>
                    <a:pt x="75044" y="5080"/>
                  </a:lnTo>
                  <a:lnTo>
                    <a:pt x="391934" y="5080"/>
                  </a:lnTo>
                  <a:lnTo>
                    <a:pt x="391934" y="3810"/>
                  </a:lnTo>
                  <a:lnTo>
                    <a:pt x="466979" y="3810"/>
                  </a:lnTo>
                  <a:lnTo>
                    <a:pt x="466979" y="2540"/>
                  </a:lnTo>
                  <a:lnTo>
                    <a:pt x="466979" y="1270"/>
                  </a:lnTo>
                  <a:close/>
                </a:path>
              </a:pathLst>
            </a:custGeom>
            <a:solidFill>
              <a:srgbClr val="A3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59106" y="3425012"/>
              <a:ext cx="462915" cy="5080"/>
            </a:xfrm>
            <a:custGeom>
              <a:avLst/>
              <a:gdLst/>
              <a:ahLst/>
              <a:cxnLst/>
              <a:rect l="l" t="t" r="r" b="b"/>
              <a:pathLst>
                <a:path w="462915" h="5079">
                  <a:moveTo>
                    <a:pt x="462902" y="1270"/>
                  </a:moveTo>
                  <a:lnTo>
                    <a:pt x="340944" y="1270"/>
                  </a:lnTo>
                  <a:lnTo>
                    <a:pt x="340944" y="0"/>
                  </a:lnTo>
                  <a:lnTo>
                    <a:pt x="121945" y="0"/>
                  </a:lnTo>
                  <a:lnTo>
                    <a:pt x="12194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1945" y="3810"/>
                  </a:lnTo>
                  <a:lnTo>
                    <a:pt x="121945" y="5080"/>
                  </a:lnTo>
                  <a:lnTo>
                    <a:pt x="340944" y="5080"/>
                  </a:lnTo>
                  <a:lnTo>
                    <a:pt x="340944" y="3810"/>
                  </a:lnTo>
                  <a:lnTo>
                    <a:pt x="462902" y="3810"/>
                  </a:lnTo>
                  <a:lnTo>
                    <a:pt x="462902" y="2540"/>
                  </a:lnTo>
                  <a:lnTo>
                    <a:pt x="462902" y="1270"/>
                  </a:lnTo>
                  <a:close/>
                </a:path>
              </a:pathLst>
            </a:custGeom>
            <a:solidFill>
              <a:srgbClr val="A1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62471" y="3426282"/>
              <a:ext cx="456565" cy="2540"/>
            </a:xfrm>
            <a:custGeom>
              <a:avLst/>
              <a:gdLst/>
              <a:ahLst/>
              <a:cxnLst/>
              <a:rect l="l" t="t" r="r" b="b"/>
              <a:pathLst>
                <a:path w="456565" h="2539">
                  <a:moveTo>
                    <a:pt x="45599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55993" y="2540"/>
                  </a:lnTo>
                  <a:lnTo>
                    <a:pt x="455993" y="1270"/>
                  </a:lnTo>
                  <a:lnTo>
                    <a:pt x="455993" y="0"/>
                  </a:lnTo>
                  <a:close/>
                </a:path>
              </a:pathLst>
            </a:custGeom>
            <a:solidFill>
              <a:srgbClr val="9F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470980" y="3426282"/>
              <a:ext cx="438784" cy="2540"/>
            </a:xfrm>
            <a:custGeom>
              <a:avLst/>
              <a:gdLst/>
              <a:ahLst/>
              <a:cxnLst/>
              <a:rect l="l" t="t" r="r" b="b"/>
              <a:pathLst>
                <a:path w="438784" h="2539">
                  <a:moveTo>
                    <a:pt x="4387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38772" y="2540"/>
                  </a:lnTo>
                  <a:lnTo>
                    <a:pt x="438772" y="1270"/>
                  </a:lnTo>
                  <a:lnTo>
                    <a:pt x="438772" y="0"/>
                  </a:lnTo>
                  <a:close/>
                </a:path>
              </a:pathLst>
            </a:custGeom>
            <a:solidFill>
              <a:srgbClr val="9E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491630" y="3426282"/>
              <a:ext cx="397510" cy="2540"/>
            </a:xfrm>
            <a:custGeom>
              <a:avLst/>
              <a:gdLst/>
              <a:ahLst/>
              <a:cxnLst/>
              <a:rect l="l" t="t" r="r" b="b"/>
              <a:pathLst>
                <a:path w="397509" h="2539">
                  <a:moveTo>
                    <a:pt x="3972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97294" y="2540"/>
                  </a:lnTo>
                  <a:lnTo>
                    <a:pt x="397294" y="1270"/>
                  </a:lnTo>
                  <a:lnTo>
                    <a:pt x="397294" y="0"/>
                  </a:lnTo>
                  <a:close/>
                </a:path>
              </a:pathLst>
            </a:custGeom>
            <a:solidFill>
              <a:srgbClr val="9B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509855" y="3426282"/>
              <a:ext cx="360680" cy="2540"/>
            </a:xfrm>
            <a:custGeom>
              <a:avLst/>
              <a:gdLst/>
              <a:ahLst/>
              <a:cxnLst/>
              <a:rect l="l" t="t" r="r" b="b"/>
              <a:pathLst>
                <a:path w="360679" h="2539">
                  <a:moveTo>
                    <a:pt x="360667" y="0"/>
                  </a:moveTo>
                  <a:lnTo>
                    <a:pt x="7874" y="0"/>
                  </a:lnTo>
                  <a:lnTo>
                    <a:pt x="787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52806" y="2540"/>
                  </a:lnTo>
                  <a:lnTo>
                    <a:pt x="352806" y="1270"/>
                  </a:lnTo>
                  <a:lnTo>
                    <a:pt x="360667" y="1270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99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50840" y="3426878"/>
              <a:ext cx="478790" cy="1905"/>
            </a:xfrm>
            <a:custGeom>
              <a:avLst/>
              <a:gdLst/>
              <a:ahLst/>
              <a:cxnLst/>
              <a:rect l="l" t="t" r="r" b="b"/>
              <a:pathLst>
                <a:path w="478790" h="1904">
                  <a:moveTo>
                    <a:pt x="314888" y="0"/>
                  </a:moveTo>
                  <a:lnTo>
                    <a:pt x="46165" y="251"/>
                  </a:lnTo>
                  <a:lnTo>
                    <a:pt x="0" y="662"/>
                  </a:lnTo>
                  <a:lnTo>
                    <a:pt x="12198" y="881"/>
                  </a:lnTo>
                  <a:lnTo>
                    <a:pt x="163641" y="1324"/>
                  </a:lnTo>
                  <a:lnTo>
                    <a:pt x="432359" y="1072"/>
                  </a:lnTo>
                  <a:lnTo>
                    <a:pt x="478523" y="662"/>
                  </a:lnTo>
                  <a:lnTo>
                    <a:pt x="466325" y="443"/>
                  </a:lnTo>
                  <a:lnTo>
                    <a:pt x="314888" y="0"/>
                  </a:lnTo>
                  <a:close/>
                </a:path>
              </a:pathLst>
            </a:custGeom>
            <a:solidFill>
              <a:srgbClr val="96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51413" y="3427538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477202" y="0"/>
                  </a:moveTo>
                  <a:lnTo>
                    <a:pt x="0" y="0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94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51985" y="3427535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5869" y="0"/>
                  </a:moveTo>
                  <a:lnTo>
                    <a:pt x="0" y="0"/>
                  </a:lnTo>
                  <a:lnTo>
                    <a:pt x="475869" y="0"/>
                  </a:lnTo>
                  <a:close/>
                </a:path>
              </a:pathLst>
            </a:custGeom>
            <a:solidFill>
              <a:srgbClr val="92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5917" y="3122790"/>
              <a:ext cx="427316" cy="221145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6636974" y="32012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4880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8806"/>
                  </a:lnTo>
                  <a:lnTo>
                    <a:pt x="850" y="52793"/>
                  </a:lnTo>
                  <a:lnTo>
                    <a:pt x="1892" y="55105"/>
                  </a:lnTo>
                  <a:lnTo>
                    <a:pt x="6883" y="60109"/>
                  </a:lnTo>
                  <a:lnTo>
                    <a:pt x="9207" y="61137"/>
                  </a:lnTo>
                  <a:lnTo>
                    <a:pt x="13195" y="61988"/>
                  </a:lnTo>
                  <a:lnTo>
                    <a:pt x="59918" y="61988"/>
                  </a:lnTo>
                  <a:lnTo>
                    <a:pt x="62001" y="59905"/>
                  </a:lnTo>
                  <a:lnTo>
                    <a:pt x="62001" y="41173"/>
                  </a:lnTo>
                  <a:lnTo>
                    <a:pt x="25374" y="41173"/>
                  </a:lnTo>
                  <a:lnTo>
                    <a:pt x="20828" y="36626"/>
                  </a:lnTo>
                  <a:lnTo>
                    <a:pt x="20828" y="25374"/>
                  </a:lnTo>
                  <a:lnTo>
                    <a:pt x="25374" y="20815"/>
                  </a:lnTo>
                  <a:lnTo>
                    <a:pt x="62001" y="20815"/>
                  </a:lnTo>
                  <a:lnTo>
                    <a:pt x="62001" y="13182"/>
                  </a:lnTo>
                  <a:lnTo>
                    <a:pt x="61150" y="9207"/>
                  </a:lnTo>
                  <a:lnTo>
                    <a:pt x="60109" y="6883"/>
                  </a:lnTo>
                  <a:lnTo>
                    <a:pt x="55118" y="1892"/>
                  </a:lnTo>
                  <a:lnTo>
                    <a:pt x="52793" y="850"/>
                  </a:lnTo>
                  <a:lnTo>
                    <a:pt x="48806" y="0"/>
                  </a:lnTo>
                  <a:close/>
                </a:path>
                <a:path w="62229" h="62229">
                  <a:moveTo>
                    <a:pt x="62001" y="20815"/>
                  </a:moveTo>
                  <a:lnTo>
                    <a:pt x="36614" y="20815"/>
                  </a:lnTo>
                  <a:lnTo>
                    <a:pt x="41173" y="25374"/>
                  </a:lnTo>
                  <a:lnTo>
                    <a:pt x="41173" y="36626"/>
                  </a:lnTo>
                  <a:lnTo>
                    <a:pt x="36614" y="41173"/>
                  </a:lnTo>
                  <a:lnTo>
                    <a:pt x="62001" y="41173"/>
                  </a:lnTo>
                  <a:lnTo>
                    <a:pt x="62001" y="20815"/>
                  </a:lnTo>
                  <a:close/>
                </a:path>
              </a:pathLst>
            </a:custGeom>
            <a:solidFill>
              <a:srgbClr val="FFFFF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1318" y="3105098"/>
              <a:ext cx="376504" cy="17691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6456349" y="3414450"/>
              <a:ext cx="467359" cy="15875"/>
            </a:xfrm>
            <a:custGeom>
              <a:avLst/>
              <a:gdLst/>
              <a:ahLst/>
              <a:cxnLst/>
              <a:rect l="l" t="t" r="r" b="b"/>
              <a:pathLst>
                <a:path w="467359" h="15875">
                  <a:moveTo>
                    <a:pt x="464489" y="0"/>
                  </a:moveTo>
                  <a:lnTo>
                    <a:pt x="2654" y="0"/>
                  </a:lnTo>
                  <a:lnTo>
                    <a:pt x="0" y="2666"/>
                  </a:lnTo>
                  <a:lnTo>
                    <a:pt x="0" y="12826"/>
                  </a:lnTo>
                  <a:lnTo>
                    <a:pt x="2654" y="15481"/>
                  </a:lnTo>
                  <a:lnTo>
                    <a:pt x="461238" y="15481"/>
                  </a:lnTo>
                  <a:lnTo>
                    <a:pt x="464489" y="15481"/>
                  </a:lnTo>
                  <a:lnTo>
                    <a:pt x="467144" y="12826"/>
                  </a:lnTo>
                  <a:lnTo>
                    <a:pt x="467144" y="2666"/>
                  </a:lnTo>
                  <a:lnTo>
                    <a:pt x="4644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56349" y="3412172"/>
              <a:ext cx="467144" cy="15481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6835737" y="349606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6723" y="35052"/>
                  </a:moveTo>
                  <a:lnTo>
                    <a:pt x="46037" y="33985"/>
                  </a:lnTo>
                  <a:lnTo>
                    <a:pt x="40195" y="33985"/>
                  </a:lnTo>
                  <a:lnTo>
                    <a:pt x="40195" y="22402"/>
                  </a:lnTo>
                  <a:lnTo>
                    <a:pt x="39522" y="21894"/>
                  </a:lnTo>
                  <a:lnTo>
                    <a:pt x="24180" y="21894"/>
                  </a:lnTo>
                  <a:lnTo>
                    <a:pt x="23507" y="22390"/>
                  </a:lnTo>
                  <a:lnTo>
                    <a:pt x="23507" y="33985"/>
                  </a:lnTo>
                  <a:lnTo>
                    <a:pt x="17678" y="33985"/>
                  </a:lnTo>
                  <a:lnTo>
                    <a:pt x="16992" y="35064"/>
                  </a:lnTo>
                  <a:lnTo>
                    <a:pt x="31305" y="48221"/>
                  </a:lnTo>
                  <a:lnTo>
                    <a:pt x="32410" y="48221"/>
                  </a:lnTo>
                  <a:lnTo>
                    <a:pt x="46723" y="35052"/>
                  </a:lnTo>
                  <a:close/>
                </a:path>
                <a:path w="64134" h="64135">
                  <a:moveTo>
                    <a:pt x="63728" y="31851"/>
                  </a:moveTo>
                  <a:lnTo>
                    <a:pt x="61214" y="19469"/>
                  </a:lnTo>
                  <a:lnTo>
                    <a:pt x="59042" y="16256"/>
                  </a:lnTo>
                  <a:lnTo>
                    <a:pt x="59042" y="31851"/>
                  </a:lnTo>
                  <a:lnTo>
                    <a:pt x="56896" y="42418"/>
                  </a:lnTo>
                  <a:lnTo>
                    <a:pt x="51066" y="51054"/>
                  </a:lnTo>
                  <a:lnTo>
                    <a:pt x="42430" y="56896"/>
                  </a:lnTo>
                  <a:lnTo>
                    <a:pt x="31864" y="59029"/>
                  </a:lnTo>
                  <a:lnTo>
                    <a:pt x="21297" y="56896"/>
                  </a:lnTo>
                  <a:lnTo>
                    <a:pt x="12649" y="51054"/>
                  </a:lnTo>
                  <a:lnTo>
                    <a:pt x="6819" y="42418"/>
                  </a:lnTo>
                  <a:lnTo>
                    <a:pt x="4686" y="31851"/>
                  </a:lnTo>
                  <a:lnTo>
                    <a:pt x="6819" y="21285"/>
                  </a:lnTo>
                  <a:lnTo>
                    <a:pt x="12649" y="12636"/>
                  </a:lnTo>
                  <a:lnTo>
                    <a:pt x="21297" y="6807"/>
                  </a:lnTo>
                  <a:lnTo>
                    <a:pt x="31864" y="4673"/>
                  </a:lnTo>
                  <a:lnTo>
                    <a:pt x="42430" y="6807"/>
                  </a:lnTo>
                  <a:lnTo>
                    <a:pt x="51066" y="12636"/>
                  </a:lnTo>
                  <a:lnTo>
                    <a:pt x="56896" y="21285"/>
                  </a:lnTo>
                  <a:lnTo>
                    <a:pt x="59042" y="31851"/>
                  </a:lnTo>
                  <a:lnTo>
                    <a:pt x="59042" y="16256"/>
                  </a:lnTo>
                  <a:lnTo>
                    <a:pt x="54381" y="9334"/>
                  </a:lnTo>
                  <a:lnTo>
                    <a:pt x="47459" y="4673"/>
                  </a:lnTo>
                  <a:lnTo>
                    <a:pt x="44246" y="2501"/>
                  </a:lnTo>
                  <a:lnTo>
                    <a:pt x="31864" y="0"/>
                  </a:lnTo>
                  <a:lnTo>
                    <a:pt x="19469" y="2501"/>
                  </a:lnTo>
                  <a:lnTo>
                    <a:pt x="9347" y="9334"/>
                  </a:lnTo>
                  <a:lnTo>
                    <a:pt x="2501" y="19469"/>
                  </a:lnTo>
                  <a:lnTo>
                    <a:pt x="0" y="31851"/>
                  </a:lnTo>
                  <a:lnTo>
                    <a:pt x="2501" y="44234"/>
                  </a:lnTo>
                  <a:lnTo>
                    <a:pt x="9347" y="54368"/>
                  </a:lnTo>
                  <a:lnTo>
                    <a:pt x="19469" y="61201"/>
                  </a:lnTo>
                  <a:lnTo>
                    <a:pt x="31864" y="63715"/>
                  </a:lnTo>
                  <a:lnTo>
                    <a:pt x="44246" y="61201"/>
                  </a:lnTo>
                  <a:lnTo>
                    <a:pt x="47472" y="59029"/>
                  </a:lnTo>
                  <a:lnTo>
                    <a:pt x="54381" y="54368"/>
                  </a:lnTo>
                  <a:lnTo>
                    <a:pt x="61214" y="44234"/>
                  </a:lnTo>
                  <a:lnTo>
                    <a:pt x="63728" y="31851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90790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0997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70" y="0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096" y="27279"/>
                  </a:lnTo>
                  <a:lnTo>
                    <a:pt x="21170" y="27279"/>
                  </a:lnTo>
                  <a:lnTo>
                    <a:pt x="27279" y="21170"/>
                  </a:lnTo>
                  <a:lnTo>
                    <a:pt x="27279" y="13639"/>
                  </a:lnTo>
                  <a:lnTo>
                    <a:pt x="27279" y="6108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9119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91387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49158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91776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491970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92165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492359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92553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492760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9295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9314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9334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9353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49373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49392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494120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494327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9452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94717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2354" y="2999791"/>
              <a:ext cx="18872" cy="1887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6460516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60710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460917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461112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461306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461500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461695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461889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462083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462278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462485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62679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462873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463068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463262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463456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463651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463846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464053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464247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464442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077" y="2999790"/>
              <a:ext cx="18872" cy="1887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6430241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30435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3064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30836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43103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431225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431419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431613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31808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32002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32209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3240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43259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43279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43298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43318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43337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433571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433778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43397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434166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1813" y="2999790"/>
              <a:ext cx="18859" cy="18872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3311" y="3022041"/>
              <a:ext cx="519391" cy="4274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6440035" y="304453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3457" y="12179"/>
                  </a:moveTo>
                  <a:lnTo>
                    <a:pt x="10401" y="12179"/>
                  </a:lnTo>
                  <a:lnTo>
                    <a:pt x="14668" y="16446"/>
                  </a:lnTo>
                  <a:lnTo>
                    <a:pt x="15354" y="16446"/>
                  </a:lnTo>
                  <a:lnTo>
                    <a:pt x="16205" y="15608"/>
                  </a:lnTo>
                  <a:lnTo>
                    <a:pt x="16205" y="14922"/>
                  </a:lnTo>
                  <a:lnTo>
                    <a:pt x="13457" y="12179"/>
                  </a:lnTo>
                  <a:close/>
                </a:path>
                <a:path w="16510" h="16510">
                  <a:moveTo>
                    <a:pt x="8928" y="0"/>
                  </a:moveTo>
                  <a:lnTo>
                    <a:pt x="4927" y="0"/>
                  </a:lnTo>
                  <a:lnTo>
                    <a:pt x="0" y="4914"/>
                  </a:lnTo>
                  <a:lnTo>
                    <a:pt x="0" y="8915"/>
                  </a:lnTo>
                  <a:lnTo>
                    <a:pt x="4610" y="13538"/>
                  </a:lnTo>
                  <a:lnTo>
                    <a:pt x="7962" y="13804"/>
                  </a:lnTo>
                  <a:lnTo>
                    <a:pt x="10401" y="12179"/>
                  </a:lnTo>
                  <a:lnTo>
                    <a:pt x="13457" y="12179"/>
                  </a:lnTo>
                  <a:lnTo>
                    <a:pt x="12760" y="11480"/>
                  </a:lnTo>
                  <a:lnTo>
                    <a:pt x="5600" y="11480"/>
                  </a:lnTo>
                  <a:lnTo>
                    <a:pt x="2374" y="8242"/>
                  </a:lnTo>
                  <a:lnTo>
                    <a:pt x="2374" y="5600"/>
                  </a:lnTo>
                  <a:lnTo>
                    <a:pt x="5613" y="2362"/>
                  </a:lnTo>
                  <a:lnTo>
                    <a:pt x="11290" y="2362"/>
                  </a:lnTo>
                  <a:lnTo>
                    <a:pt x="8928" y="0"/>
                  </a:lnTo>
                  <a:close/>
                </a:path>
                <a:path w="16510" h="16510">
                  <a:moveTo>
                    <a:pt x="11290" y="2362"/>
                  </a:moveTo>
                  <a:lnTo>
                    <a:pt x="8242" y="2362"/>
                  </a:lnTo>
                  <a:lnTo>
                    <a:pt x="11480" y="5600"/>
                  </a:lnTo>
                  <a:lnTo>
                    <a:pt x="11480" y="8242"/>
                  </a:lnTo>
                  <a:lnTo>
                    <a:pt x="8242" y="11480"/>
                  </a:lnTo>
                  <a:lnTo>
                    <a:pt x="12760" y="11480"/>
                  </a:lnTo>
                  <a:lnTo>
                    <a:pt x="11976" y="10693"/>
                  </a:lnTo>
                  <a:lnTo>
                    <a:pt x="13817" y="8229"/>
                  </a:lnTo>
                  <a:lnTo>
                    <a:pt x="13627" y="4699"/>
                  </a:lnTo>
                  <a:lnTo>
                    <a:pt x="11290" y="2362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775739" y="3269432"/>
              <a:ext cx="140970" cy="31750"/>
            </a:xfrm>
            <a:custGeom>
              <a:avLst/>
              <a:gdLst/>
              <a:ahLst/>
              <a:cxnLst/>
              <a:rect l="l" t="t" r="r" b="b"/>
              <a:pathLst>
                <a:path w="140970" h="31750">
                  <a:moveTo>
                    <a:pt x="133616" y="0"/>
                  </a:moveTo>
                  <a:lnTo>
                    <a:pt x="7048" y="0"/>
                  </a:lnTo>
                  <a:lnTo>
                    <a:pt x="0" y="7048"/>
                  </a:lnTo>
                  <a:lnTo>
                    <a:pt x="0" y="24282"/>
                  </a:lnTo>
                  <a:lnTo>
                    <a:pt x="7048" y="31330"/>
                  </a:lnTo>
                  <a:lnTo>
                    <a:pt x="125006" y="31330"/>
                  </a:lnTo>
                  <a:lnTo>
                    <a:pt x="133616" y="31330"/>
                  </a:lnTo>
                  <a:lnTo>
                    <a:pt x="140677" y="24282"/>
                  </a:lnTo>
                  <a:lnTo>
                    <a:pt x="140677" y="7048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5741" y="3264814"/>
              <a:ext cx="140677" cy="31330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03722" y="2876292"/>
              <a:ext cx="508571" cy="418541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3175" y="2889250"/>
              <a:ext cx="439724" cy="360997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3244" y="2937824"/>
              <a:ext cx="104521" cy="99542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6167" y="2922333"/>
              <a:ext cx="97917" cy="97904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6167" y="2922333"/>
              <a:ext cx="97916" cy="97904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6267430" y="3062889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67437" y="3059505"/>
              <a:ext cx="303898" cy="35039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267430" y="3122461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7437" y="3118853"/>
              <a:ext cx="303898" cy="35039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6334976" y="3131273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69">
                  <a:moveTo>
                    <a:pt x="13589" y="3048"/>
                  </a:moveTo>
                  <a:lnTo>
                    <a:pt x="10541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0541"/>
                  </a:lnTo>
                  <a:lnTo>
                    <a:pt x="3048" y="13589"/>
                  </a:lnTo>
                  <a:lnTo>
                    <a:pt x="10541" y="13589"/>
                  </a:lnTo>
                  <a:lnTo>
                    <a:pt x="13589" y="10541"/>
                  </a:lnTo>
                  <a:lnTo>
                    <a:pt x="13589" y="6794"/>
                  </a:lnTo>
                  <a:lnTo>
                    <a:pt x="13589" y="3048"/>
                  </a:lnTo>
                  <a:close/>
                </a:path>
                <a:path w="175895" h="13969">
                  <a:moveTo>
                    <a:pt x="45986" y="3048"/>
                  </a:moveTo>
                  <a:lnTo>
                    <a:pt x="42938" y="0"/>
                  </a:lnTo>
                  <a:lnTo>
                    <a:pt x="35445" y="0"/>
                  </a:lnTo>
                  <a:lnTo>
                    <a:pt x="32397" y="3048"/>
                  </a:lnTo>
                  <a:lnTo>
                    <a:pt x="32397" y="10541"/>
                  </a:lnTo>
                  <a:lnTo>
                    <a:pt x="35445" y="13589"/>
                  </a:lnTo>
                  <a:lnTo>
                    <a:pt x="42938" y="13589"/>
                  </a:lnTo>
                  <a:lnTo>
                    <a:pt x="45986" y="10541"/>
                  </a:lnTo>
                  <a:lnTo>
                    <a:pt x="45986" y="6794"/>
                  </a:lnTo>
                  <a:lnTo>
                    <a:pt x="45986" y="3048"/>
                  </a:lnTo>
                  <a:close/>
                </a:path>
                <a:path w="175895" h="13969">
                  <a:moveTo>
                    <a:pt x="78384" y="3048"/>
                  </a:moveTo>
                  <a:lnTo>
                    <a:pt x="75336" y="0"/>
                  </a:lnTo>
                  <a:lnTo>
                    <a:pt x="67843" y="0"/>
                  </a:lnTo>
                  <a:lnTo>
                    <a:pt x="64795" y="3048"/>
                  </a:lnTo>
                  <a:lnTo>
                    <a:pt x="64795" y="10541"/>
                  </a:lnTo>
                  <a:lnTo>
                    <a:pt x="67843" y="13589"/>
                  </a:lnTo>
                  <a:lnTo>
                    <a:pt x="75336" y="13589"/>
                  </a:lnTo>
                  <a:lnTo>
                    <a:pt x="78384" y="10541"/>
                  </a:lnTo>
                  <a:lnTo>
                    <a:pt x="78384" y="6794"/>
                  </a:lnTo>
                  <a:lnTo>
                    <a:pt x="78384" y="3048"/>
                  </a:lnTo>
                  <a:close/>
                </a:path>
                <a:path w="175895" h="13969">
                  <a:moveTo>
                    <a:pt x="110794" y="3048"/>
                  </a:moveTo>
                  <a:lnTo>
                    <a:pt x="107746" y="0"/>
                  </a:lnTo>
                  <a:lnTo>
                    <a:pt x="100253" y="0"/>
                  </a:lnTo>
                  <a:lnTo>
                    <a:pt x="97205" y="3048"/>
                  </a:lnTo>
                  <a:lnTo>
                    <a:pt x="97205" y="10541"/>
                  </a:lnTo>
                  <a:lnTo>
                    <a:pt x="100253" y="13589"/>
                  </a:lnTo>
                  <a:lnTo>
                    <a:pt x="107746" y="13589"/>
                  </a:lnTo>
                  <a:lnTo>
                    <a:pt x="110794" y="10541"/>
                  </a:lnTo>
                  <a:lnTo>
                    <a:pt x="110794" y="6794"/>
                  </a:lnTo>
                  <a:lnTo>
                    <a:pt x="110794" y="3048"/>
                  </a:lnTo>
                  <a:close/>
                </a:path>
                <a:path w="175895" h="13969">
                  <a:moveTo>
                    <a:pt x="143192" y="3048"/>
                  </a:moveTo>
                  <a:lnTo>
                    <a:pt x="140144" y="0"/>
                  </a:lnTo>
                  <a:lnTo>
                    <a:pt x="132651" y="0"/>
                  </a:lnTo>
                  <a:lnTo>
                    <a:pt x="129603" y="3048"/>
                  </a:lnTo>
                  <a:lnTo>
                    <a:pt x="129603" y="10541"/>
                  </a:lnTo>
                  <a:lnTo>
                    <a:pt x="132651" y="13589"/>
                  </a:lnTo>
                  <a:lnTo>
                    <a:pt x="140144" y="13589"/>
                  </a:lnTo>
                  <a:lnTo>
                    <a:pt x="143192" y="10541"/>
                  </a:lnTo>
                  <a:lnTo>
                    <a:pt x="143192" y="6794"/>
                  </a:lnTo>
                  <a:lnTo>
                    <a:pt x="143192" y="3048"/>
                  </a:lnTo>
                  <a:close/>
                </a:path>
                <a:path w="175895" h="13969">
                  <a:moveTo>
                    <a:pt x="175590" y="3048"/>
                  </a:moveTo>
                  <a:lnTo>
                    <a:pt x="172542" y="0"/>
                  </a:lnTo>
                  <a:lnTo>
                    <a:pt x="165049" y="0"/>
                  </a:lnTo>
                  <a:lnTo>
                    <a:pt x="162001" y="3048"/>
                  </a:lnTo>
                  <a:lnTo>
                    <a:pt x="162001" y="10541"/>
                  </a:lnTo>
                  <a:lnTo>
                    <a:pt x="165049" y="13589"/>
                  </a:lnTo>
                  <a:lnTo>
                    <a:pt x="172542" y="13589"/>
                  </a:lnTo>
                  <a:lnTo>
                    <a:pt x="175590" y="10541"/>
                  </a:lnTo>
                  <a:lnTo>
                    <a:pt x="175590" y="6794"/>
                  </a:lnTo>
                  <a:lnTo>
                    <a:pt x="175590" y="3048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4976" y="3129279"/>
              <a:ext cx="13589" cy="13589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67373" y="3129280"/>
              <a:ext cx="13601" cy="13589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99784" y="3129279"/>
              <a:ext cx="13589" cy="13589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32181" y="3129280"/>
              <a:ext cx="13588" cy="13588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64592" y="3129280"/>
              <a:ext cx="13576" cy="13588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96990" y="3129280"/>
              <a:ext cx="13589" cy="1358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6303246" y="3070686"/>
              <a:ext cx="232410" cy="15875"/>
            </a:xfrm>
            <a:custGeom>
              <a:avLst/>
              <a:gdLst/>
              <a:ahLst/>
              <a:cxnLst/>
              <a:rect l="l" t="t" r="r" b="b"/>
              <a:pathLst>
                <a:path w="232409" h="15875">
                  <a:moveTo>
                    <a:pt x="23022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0" y="13208"/>
                  </a:lnTo>
                  <a:lnTo>
                    <a:pt x="2044" y="15252"/>
                  </a:lnTo>
                  <a:lnTo>
                    <a:pt x="227723" y="15252"/>
                  </a:lnTo>
                  <a:lnTo>
                    <a:pt x="230225" y="15252"/>
                  </a:lnTo>
                  <a:lnTo>
                    <a:pt x="232282" y="13208"/>
                  </a:lnTo>
                  <a:lnTo>
                    <a:pt x="232282" y="2057"/>
                  </a:lnTo>
                  <a:lnTo>
                    <a:pt x="230225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03251" y="3068142"/>
              <a:ext cx="232270" cy="15252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1727" y="3104286"/>
              <a:ext cx="664577" cy="796366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3177" y="3119285"/>
              <a:ext cx="503157" cy="645045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04351" y="3221835"/>
              <a:ext cx="346501" cy="358787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25335" y="3254108"/>
              <a:ext cx="284581" cy="244856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8365622" y="316337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89622" y="3163369"/>
              <a:ext cx="126530" cy="123367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8365618" y="314259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374024" y="3078416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95"/>
                  </a:lnTo>
                  <a:lnTo>
                    <a:pt x="165684" y="135089"/>
                  </a:lnTo>
                  <a:lnTo>
                    <a:pt x="175348" y="133350"/>
                  </a:lnTo>
                  <a:lnTo>
                    <a:pt x="185166" y="132473"/>
                  </a:lnTo>
                  <a:lnTo>
                    <a:pt x="251117" y="120599"/>
                  </a:lnTo>
                  <a:lnTo>
                    <a:pt x="304203" y="10523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98030" y="3078408"/>
              <a:ext cx="126530" cy="12336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8374027" y="305763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335759" y="2999739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198691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51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59764" y="2999724"/>
              <a:ext cx="126530" cy="123367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8335760" y="297894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383239" y="2991118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767045" y="3243891"/>
              <a:ext cx="575310" cy="181610"/>
            </a:xfrm>
            <a:custGeom>
              <a:avLst/>
              <a:gdLst/>
              <a:ahLst/>
              <a:cxnLst/>
              <a:rect l="l" t="t" r="r" b="b"/>
              <a:pathLst>
                <a:path w="575309" h="181610">
                  <a:moveTo>
                    <a:pt x="95821" y="0"/>
                  </a:moveTo>
                  <a:lnTo>
                    <a:pt x="1780" y="15694"/>
                  </a:lnTo>
                  <a:lnTo>
                    <a:pt x="0" y="62989"/>
                  </a:lnTo>
                  <a:lnTo>
                    <a:pt x="27112" y="95972"/>
                  </a:lnTo>
                  <a:lnTo>
                    <a:pt x="108052" y="130139"/>
                  </a:lnTo>
                  <a:lnTo>
                    <a:pt x="267756" y="180984"/>
                  </a:lnTo>
                  <a:lnTo>
                    <a:pt x="575147" y="129905"/>
                  </a:lnTo>
                  <a:lnTo>
                    <a:pt x="487043" y="100880"/>
                  </a:lnTo>
                  <a:lnTo>
                    <a:pt x="292421" y="42986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137654" y="323244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61654" y="3232438"/>
              <a:ext cx="126530" cy="123367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8137650" y="321166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29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146059" y="3147491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82"/>
                  </a:lnTo>
                  <a:lnTo>
                    <a:pt x="165684" y="135089"/>
                  </a:lnTo>
                  <a:lnTo>
                    <a:pt x="175323" y="133362"/>
                  </a:lnTo>
                  <a:lnTo>
                    <a:pt x="185166" y="132473"/>
                  </a:lnTo>
                  <a:lnTo>
                    <a:pt x="251104" y="120586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70063" y="3147479"/>
              <a:ext cx="126530" cy="123367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8146060" y="312670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107794" y="3068802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14" y="138430"/>
                  </a:lnTo>
                  <a:lnTo>
                    <a:pt x="185166" y="132473"/>
                  </a:lnTo>
                  <a:lnTo>
                    <a:pt x="198729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64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31797" y="3068793"/>
              <a:ext cx="126530" cy="123367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8107792" y="304801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134413" y="2990240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251104" y="120599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58417" y="2990230"/>
              <a:ext cx="126530" cy="123367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8134413" y="296945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977835" y="2981629"/>
              <a:ext cx="450215" cy="409575"/>
            </a:xfrm>
            <a:custGeom>
              <a:avLst/>
              <a:gdLst/>
              <a:ahLst/>
              <a:cxnLst/>
              <a:rect l="l" t="t" r="r" b="b"/>
              <a:pathLst>
                <a:path w="450215" h="409575">
                  <a:moveTo>
                    <a:pt x="185686" y="138353"/>
                  </a:moveTo>
                  <a:lnTo>
                    <a:pt x="185635" y="99555"/>
                  </a:lnTo>
                  <a:lnTo>
                    <a:pt x="175742" y="82105"/>
                  </a:lnTo>
                  <a:lnTo>
                    <a:pt x="106857" y="59588"/>
                  </a:lnTo>
                  <a:lnTo>
                    <a:pt x="0" y="386511"/>
                  </a:lnTo>
                  <a:lnTo>
                    <a:pt x="68884" y="409028"/>
                  </a:lnTo>
                  <a:lnTo>
                    <a:pt x="87172" y="400786"/>
                  </a:lnTo>
                  <a:lnTo>
                    <a:pt x="110134" y="369519"/>
                  </a:lnTo>
                  <a:lnTo>
                    <a:pt x="134874" y="320103"/>
                  </a:lnTo>
                  <a:lnTo>
                    <a:pt x="158508" y="257390"/>
                  </a:lnTo>
                  <a:lnTo>
                    <a:pt x="176466" y="192849"/>
                  </a:lnTo>
                  <a:lnTo>
                    <a:pt x="185686" y="138353"/>
                  </a:lnTo>
                  <a:close/>
                </a:path>
                <a:path w="450215" h="409575">
                  <a:moveTo>
                    <a:pt x="449973" y="14986"/>
                  </a:moveTo>
                  <a:lnTo>
                    <a:pt x="438886" y="5689"/>
                  </a:lnTo>
                  <a:lnTo>
                    <a:pt x="411378" y="584"/>
                  </a:lnTo>
                  <a:lnTo>
                    <a:pt x="371500" y="0"/>
                  </a:lnTo>
                  <a:lnTo>
                    <a:pt x="323354" y="4292"/>
                  </a:lnTo>
                  <a:lnTo>
                    <a:pt x="275780" y="12877"/>
                  </a:lnTo>
                  <a:lnTo>
                    <a:pt x="237477" y="23964"/>
                  </a:lnTo>
                  <a:lnTo>
                    <a:pt x="212293" y="36156"/>
                  </a:lnTo>
                  <a:lnTo>
                    <a:pt x="204050" y="48044"/>
                  </a:lnTo>
                  <a:lnTo>
                    <a:pt x="215138" y="57353"/>
                  </a:lnTo>
                  <a:lnTo>
                    <a:pt x="242658" y="62458"/>
                  </a:lnTo>
                  <a:lnTo>
                    <a:pt x="282524" y="63042"/>
                  </a:lnTo>
                  <a:lnTo>
                    <a:pt x="330669" y="58737"/>
                  </a:lnTo>
                  <a:lnTo>
                    <a:pt x="378244" y="50177"/>
                  </a:lnTo>
                  <a:lnTo>
                    <a:pt x="416547" y="39090"/>
                  </a:lnTo>
                  <a:lnTo>
                    <a:pt x="441731" y="26885"/>
                  </a:lnTo>
                  <a:lnTo>
                    <a:pt x="449973" y="14986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69028" y="3041216"/>
              <a:ext cx="94503" cy="242950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7967899" y="3041218"/>
              <a:ext cx="127000" cy="327025"/>
            </a:xfrm>
            <a:custGeom>
              <a:avLst/>
              <a:gdLst/>
              <a:ahLst/>
              <a:cxnLst/>
              <a:rect l="l" t="t" r="r" b="b"/>
              <a:pathLst>
                <a:path w="127000" h="327025">
                  <a:moveTo>
                    <a:pt x="116800" y="0"/>
                  </a:moveTo>
                  <a:lnTo>
                    <a:pt x="75555" y="39512"/>
                  </a:lnTo>
                  <a:lnTo>
                    <a:pt x="50815" y="88932"/>
                  </a:lnTo>
                  <a:lnTo>
                    <a:pt x="27176" y="151625"/>
                  </a:lnTo>
                  <a:lnTo>
                    <a:pt x="9226" y="216186"/>
                  </a:lnTo>
                  <a:lnTo>
                    <a:pt x="0" y="270683"/>
                  </a:lnTo>
                  <a:lnTo>
                    <a:pt x="53" y="309475"/>
                  </a:lnTo>
                  <a:lnTo>
                    <a:pt x="9942" y="326923"/>
                  </a:lnTo>
                  <a:lnTo>
                    <a:pt x="28230" y="318680"/>
                  </a:lnTo>
                  <a:lnTo>
                    <a:pt x="51187" y="287410"/>
                  </a:lnTo>
                  <a:lnTo>
                    <a:pt x="75927" y="237990"/>
                  </a:lnTo>
                  <a:lnTo>
                    <a:pt x="99566" y="175298"/>
                  </a:lnTo>
                  <a:lnTo>
                    <a:pt x="117516" y="110737"/>
                  </a:lnTo>
                  <a:lnTo>
                    <a:pt x="126742" y="56240"/>
                  </a:lnTo>
                  <a:lnTo>
                    <a:pt x="126689" y="17448"/>
                  </a:lnTo>
                  <a:lnTo>
                    <a:pt x="116800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85551" y="3086754"/>
              <a:ext cx="91440" cy="2358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029557" y="2929347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53556" y="2929341"/>
              <a:ext cx="126530" cy="12336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029553" y="2908566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77032" y="2920736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698288" y="3218157"/>
              <a:ext cx="1613535" cy="599440"/>
            </a:xfrm>
            <a:custGeom>
              <a:avLst/>
              <a:gdLst/>
              <a:ahLst/>
              <a:cxnLst/>
              <a:rect l="l" t="t" r="r" b="b"/>
              <a:pathLst>
                <a:path w="1613534" h="599439">
                  <a:moveTo>
                    <a:pt x="1123540" y="0"/>
                  </a:moveTo>
                  <a:lnTo>
                    <a:pt x="1068905" y="6459"/>
                  </a:lnTo>
                  <a:lnTo>
                    <a:pt x="1019316" y="19029"/>
                  </a:lnTo>
                  <a:lnTo>
                    <a:pt x="973118" y="35021"/>
                  </a:lnTo>
                  <a:lnTo>
                    <a:pt x="928658" y="51747"/>
                  </a:lnTo>
                  <a:lnTo>
                    <a:pt x="884282" y="66517"/>
                  </a:lnTo>
                  <a:lnTo>
                    <a:pt x="838336" y="76644"/>
                  </a:lnTo>
                  <a:lnTo>
                    <a:pt x="774177" y="84086"/>
                  </a:lnTo>
                  <a:lnTo>
                    <a:pt x="668219" y="91997"/>
                  </a:lnTo>
                  <a:lnTo>
                    <a:pt x="620350" y="98616"/>
                  </a:lnTo>
                  <a:lnTo>
                    <a:pt x="571839" y="111112"/>
                  </a:lnTo>
                  <a:lnTo>
                    <a:pt x="534313" y="126607"/>
                  </a:lnTo>
                  <a:lnTo>
                    <a:pt x="518817" y="136512"/>
                  </a:lnTo>
                  <a:lnTo>
                    <a:pt x="441733" y="131169"/>
                  </a:lnTo>
                  <a:lnTo>
                    <a:pt x="380360" y="128352"/>
                  </a:lnTo>
                  <a:lnTo>
                    <a:pt x="337996" y="126821"/>
                  </a:lnTo>
                  <a:lnTo>
                    <a:pt x="317941" y="125336"/>
                  </a:lnTo>
                  <a:lnTo>
                    <a:pt x="267827" y="113901"/>
                  </a:lnTo>
                  <a:lnTo>
                    <a:pt x="215487" y="103975"/>
                  </a:lnTo>
                  <a:lnTo>
                    <a:pt x="162081" y="97101"/>
                  </a:lnTo>
                  <a:lnTo>
                    <a:pt x="108767" y="94825"/>
                  </a:lnTo>
                  <a:lnTo>
                    <a:pt x="56702" y="98691"/>
                  </a:lnTo>
                  <a:lnTo>
                    <a:pt x="11905" y="116528"/>
                  </a:lnTo>
                  <a:lnTo>
                    <a:pt x="0" y="144479"/>
                  </a:lnTo>
                  <a:lnTo>
                    <a:pt x="13264" y="172152"/>
                  </a:lnTo>
                  <a:lnTo>
                    <a:pt x="43976" y="189153"/>
                  </a:lnTo>
                  <a:lnTo>
                    <a:pt x="95709" y="200889"/>
                  </a:lnTo>
                  <a:lnTo>
                    <a:pt x="150412" y="213719"/>
                  </a:lnTo>
                  <a:lnTo>
                    <a:pt x="206098" y="227140"/>
                  </a:lnTo>
                  <a:lnTo>
                    <a:pt x="260777" y="240652"/>
                  </a:lnTo>
                  <a:lnTo>
                    <a:pt x="312461" y="253751"/>
                  </a:lnTo>
                  <a:lnTo>
                    <a:pt x="359162" y="265937"/>
                  </a:lnTo>
                  <a:lnTo>
                    <a:pt x="398891" y="276707"/>
                  </a:lnTo>
                  <a:lnTo>
                    <a:pt x="449250" y="293039"/>
                  </a:lnTo>
                  <a:lnTo>
                    <a:pt x="498494" y="312368"/>
                  </a:lnTo>
                  <a:lnTo>
                    <a:pt x="545969" y="332480"/>
                  </a:lnTo>
                  <a:lnTo>
                    <a:pt x="591022" y="351164"/>
                  </a:lnTo>
                  <a:lnTo>
                    <a:pt x="633001" y="366209"/>
                  </a:lnTo>
                  <a:lnTo>
                    <a:pt x="671253" y="375401"/>
                  </a:lnTo>
                  <a:lnTo>
                    <a:pt x="705126" y="376529"/>
                  </a:lnTo>
                  <a:lnTo>
                    <a:pt x="743089" y="371126"/>
                  </a:lnTo>
                  <a:lnTo>
                    <a:pt x="791063" y="362901"/>
                  </a:lnTo>
                  <a:lnTo>
                    <a:pt x="845078" y="352799"/>
                  </a:lnTo>
                  <a:lnTo>
                    <a:pt x="901167" y="341766"/>
                  </a:lnTo>
                  <a:lnTo>
                    <a:pt x="1003690" y="320687"/>
                  </a:lnTo>
                  <a:lnTo>
                    <a:pt x="1017460" y="319465"/>
                  </a:lnTo>
                  <a:lnTo>
                    <a:pt x="1091106" y="327202"/>
                  </a:lnTo>
                  <a:lnTo>
                    <a:pt x="1130830" y="347268"/>
                  </a:lnTo>
                  <a:lnTo>
                    <a:pt x="1184479" y="403494"/>
                  </a:lnTo>
                  <a:lnTo>
                    <a:pt x="1229787" y="471998"/>
                  </a:lnTo>
                  <a:lnTo>
                    <a:pt x="1309785" y="598881"/>
                  </a:lnTo>
                  <a:lnTo>
                    <a:pt x="1613379" y="558063"/>
                  </a:lnTo>
                  <a:lnTo>
                    <a:pt x="1385643" y="195173"/>
                  </a:lnTo>
                  <a:lnTo>
                    <a:pt x="1355359" y="148080"/>
                  </a:lnTo>
                  <a:lnTo>
                    <a:pt x="1325397" y="105498"/>
                  </a:lnTo>
                  <a:lnTo>
                    <a:pt x="1294133" y="68562"/>
                  </a:lnTo>
                  <a:lnTo>
                    <a:pt x="1259939" y="38408"/>
                  </a:lnTo>
                  <a:lnTo>
                    <a:pt x="1221193" y="16173"/>
                  </a:lnTo>
                  <a:lnTo>
                    <a:pt x="1176268" y="2991"/>
                  </a:lnTo>
                  <a:lnTo>
                    <a:pt x="1123540" y="0"/>
                  </a:lnTo>
                  <a:close/>
                </a:path>
              </a:pathLst>
            </a:custGeom>
            <a:solidFill>
              <a:srgbClr val="EFC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17137" y="3345783"/>
              <a:ext cx="128181" cy="8533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8193713" y="3350313"/>
              <a:ext cx="371475" cy="121285"/>
            </a:xfrm>
            <a:custGeom>
              <a:avLst/>
              <a:gdLst/>
              <a:ahLst/>
              <a:cxnLst/>
              <a:rect l="l" t="t" r="r" b="b"/>
              <a:pathLst>
                <a:path w="371475" h="121285">
                  <a:moveTo>
                    <a:pt x="29532" y="0"/>
                  </a:moveTo>
                  <a:lnTo>
                    <a:pt x="23385" y="4356"/>
                  </a:lnTo>
                  <a:lnTo>
                    <a:pt x="11333" y="3378"/>
                  </a:lnTo>
                  <a:lnTo>
                    <a:pt x="3410" y="19718"/>
                  </a:lnTo>
                  <a:lnTo>
                    <a:pt x="233" y="35375"/>
                  </a:lnTo>
                  <a:lnTo>
                    <a:pt x="0" y="48766"/>
                  </a:lnTo>
                  <a:lnTo>
                    <a:pt x="906" y="58305"/>
                  </a:lnTo>
                  <a:lnTo>
                    <a:pt x="20388" y="92659"/>
                  </a:lnTo>
                  <a:lnTo>
                    <a:pt x="61630" y="107375"/>
                  </a:lnTo>
                  <a:lnTo>
                    <a:pt x="89952" y="108304"/>
                  </a:lnTo>
                  <a:lnTo>
                    <a:pt x="123284" y="104927"/>
                  </a:lnTo>
                  <a:lnTo>
                    <a:pt x="183587" y="99194"/>
                  </a:lnTo>
                  <a:lnTo>
                    <a:pt x="239341" y="99878"/>
                  </a:lnTo>
                  <a:lnTo>
                    <a:pt x="288917" y="104998"/>
                  </a:lnTo>
                  <a:lnTo>
                    <a:pt x="330687" y="112574"/>
                  </a:lnTo>
                  <a:lnTo>
                    <a:pt x="363809" y="120853"/>
                  </a:lnTo>
                  <a:lnTo>
                    <a:pt x="367581" y="120497"/>
                  </a:lnTo>
                  <a:lnTo>
                    <a:pt x="369524" y="118910"/>
                  </a:lnTo>
                  <a:lnTo>
                    <a:pt x="371048" y="113538"/>
                  </a:lnTo>
                  <a:lnTo>
                    <a:pt x="369257" y="110324"/>
                  </a:lnTo>
                  <a:lnTo>
                    <a:pt x="333183" y="101233"/>
                  </a:lnTo>
                  <a:lnTo>
                    <a:pt x="290567" y="93500"/>
                  </a:lnTo>
                  <a:lnTo>
                    <a:pt x="239980" y="88275"/>
                  </a:lnTo>
                  <a:lnTo>
                    <a:pt x="183079" y="87586"/>
                  </a:lnTo>
                  <a:lnTo>
                    <a:pt x="121518" y="93459"/>
                  </a:lnTo>
                  <a:lnTo>
                    <a:pt x="90790" y="96631"/>
                  </a:lnTo>
                  <a:lnTo>
                    <a:pt x="64632" y="95983"/>
                  </a:lnTo>
                  <a:lnTo>
                    <a:pt x="27386" y="83400"/>
                  </a:lnTo>
                  <a:lnTo>
                    <a:pt x="11541" y="43514"/>
                  </a:lnTo>
                  <a:lnTo>
                    <a:pt x="13016" y="28846"/>
                  </a:lnTo>
                  <a:lnTo>
                    <a:pt x="18472" y="13976"/>
                  </a:lnTo>
                  <a:lnTo>
                    <a:pt x="29532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707727" y="3385192"/>
              <a:ext cx="102235" cy="37465"/>
            </a:xfrm>
            <a:custGeom>
              <a:avLst/>
              <a:gdLst/>
              <a:ahLst/>
              <a:cxnLst/>
              <a:rect l="l" t="t" r="r" b="b"/>
              <a:pathLst>
                <a:path w="102234" h="37464">
                  <a:moveTo>
                    <a:pt x="22900" y="0"/>
                  </a:moveTo>
                  <a:lnTo>
                    <a:pt x="0" y="654"/>
                  </a:lnTo>
                  <a:lnTo>
                    <a:pt x="6683" y="7831"/>
                  </a:lnTo>
                  <a:lnTo>
                    <a:pt x="14795" y="13981"/>
                  </a:lnTo>
                  <a:lnTo>
                    <a:pt x="24145" y="18833"/>
                  </a:lnTo>
                  <a:lnTo>
                    <a:pt x="34544" y="22117"/>
                  </a:lnTo>
                  <a:lnTo>
                    <a:pt x="100126" y="37065"/>
                  </a:lnTo>
                  <a:lnTo>
                    <a:pt x="101701" y="30347"/>
                  </a:lnTo>
                  <a:lnTo>
                    <a:pt x="101900" y="22588"/>
                  </a:lnTo>
                  <a:lnTo>
                    <a:pt x="99136" y="15646"/>
                  </a:lnTo>
                  <a:lnTo>
                    <a:pt x="46275" y="1467"/>
                  </a:lnTo>
                  <a:lnTo>
                    <a:pt x="22900" y="0"/>
                  </a:lnTo>
                  <a:close/>
                </a:path>
              </a:pathLst>
            </a:custGeom>
            <a:solidFill>
              <a:srgbClr val="F5D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67389" y="3620907"/>
              <a:ext cx="513080" cy="288290"/>
            </a:xfrm>
            <a:custGeom>
              <a:avLst/>
              <a:gdLst/>
              <a:ahLst/>
              <a:cxnLst/>
              <a:rect l="l" t="t" r="r" b="b"/>
              <a:pathLst>
                <a:path w="513079" h="288289">
                  <a:moveTo>
                    <a:pt x="399973" y="0"/>
                  </a:moveTo>
                  <a:lnTo>
                    <a:pt x="0" y="53771"/>
                  </a:lnTo>
                  <a:lnTo>
                    <a:pt x="2832" y="288023"/>
                  </a:lnTo>
                  <a:lnTo>
                    <a:pt x="512825" y="219455"/>
                  </a:lnTo>
                  <a:lnTo>
                    <a:pt x="399973" y="0"/>
                  </a:lnTo>
                  <a:close/>
                </a:path>
              </a:pathLst>
            </a:custGeom>
            <a:solidFill>
              <a:srgbClr val="E3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7" name="object 40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8" name="object 40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409" name="object 4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411" name="object 4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12" name="object 4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352030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2271" y="1182601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2046465" y="1953147"/>
            <a:ext cx="9112250" cy="2090420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8906" y="4334695"/>
            <a:ext cx="8413115" cy="2040255"/>
          </a:xfrm>
          <a:custGeom>
            <a:avLst/>
            <a:gdLst/>
            <a:ahLst/>
            <a:cxnLst/>
            <a:rect l="l" t="t" r="r" b="b"/>
            <a:pathLst>
              <a:path w="8413115" h="2040254">
                <a:moveTo>
                  <a:pt x="8219630" y="0"/>
                </a:moveTo>
                <a:lnTo>
                  <a:pt x="545160" y="0"/>
                </a:lnTo>
                <a:lnTo>
                  <a:pt x="500880" y="5872"/>
                </a:lnTo>
                <a:lnTo>
                  <a:pt x="460232" y="22600"/>
                </a:lnTo>
                <a:lnTo>
                  <a:pt x="424376" y="48849"/>
                </a:lnTo>
                <a:lnTo>
                  <a:pt x="394469" y="83284"/>
                </a:lnTo>
                <a:lnTo>
                  <a:pt x="371672" y="124569"/>
                </a:lnTo>
                <a:lnTo>
                  <a:pt x="357144" y="171370"/>
                </a:lnTo>
                <a:lnTo>
                  <a:pt x="352044" y="222351"/>
                </a:lnTo>
                <a:lnTo>
                  <a:pt x="352044" y="360108"/>
                </a:lnTo>
                <a:lnTo>
                  <a:pt x="0" y="532129"/>
                </a:lnTo>
                <a:lnTo>
                  <a:pt x="352044" y="621944"/>
                </a:lnTo>
                <a:lnTo>
                  <a:pt x="352044" y="1817484"/>
                </a:lnTo>
                <a:lnTo>
                  <a:pt x="357144" y="1868469"/>
                </a:lnTo>
                <a:lnTo>
                  <a:pt x="371672" y="1915272"/>
                </a:lnTo>
                <a:lnTo>
                  <a:pt x="394469" y="1956557"/>
                </a:lnTo>
                <a:lnTo>
                  <a:pt x="424376" y="1990990"/>
                </a:lnTo>
                <a:lnTo>
                  <a:pt x="460232" y="2017237"/>
                </a:lnTo>
                <a:lnTo>
                  <a:pt x="500880" y="2033963"/>
                </a:lnTo>
                <a:lnTo>
                  <a:pt x="545160" y="2039835"/>
                </a:lnTo>
                <a:lnTo>
                  <a:pt x="8219630" y="2039835"/>
                </a:lnTo>
                <a:lnTo>
                  <a:pt x="8263910" y="2033963"/>
                </a:lnTo>
                <a:lnTo>
                  <a:pt x="8304557" y="2017237"/>
                </a:lnTo>
                <a:lnTo>
                  <a:pt x="8340414" y="1990990"/>
                </a:lnTo>
                <a:lnTo>
                  <a:pt x="8370321" y="1956557"/>
                </a:lnTo>
                <a:lnTo>
                  <a:pt x="8393118" y="1915272"/>
                </a:lnTo>
                <a:lnTo>
                  <a:pt x="8407646" y="1868469"/>
                </a:lnTo>
                <a:lnTo>
                  <a:pt x="8412746" y="1817484"/>
                </a:lnTo>
                <a:lnTo>
                  <a:pt x="8412746" y="222351"/>
                </a:lnTo>
                <a:lnTo>
                  <a:pt x="8407646" y="171370"/>
                </a:lnTo>
                <a:lnTo>
                  <a:pt x="8393118" y="124569"/>
                </a:lnTo>
                <a:lnTo>
                  <a:pt x="8370321" y="83284"/>
                </a:lnTo>
                <a:lnTo>
                  <a:pt x="8340414" y="48849"/>
                </a:lnTo>
                <a:lnTo>
                  <a:pt x="8304557" y="22600"/>
                </a:lnTo>
                <a:lnTo>
                  <a:pt x="8263910" y="5872"/>
                </a:lnTo>
                <a:lnTo>
                  <a:pt x="821963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5657" y="4511221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22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31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186" y="4199047"/>
            <a:ext cx="8757920" cy="2251710"/>
          </a:xfrm>
          <a:custGeom>
            <a:avLst/>
            <a:gdLst/>
            <a:ahLst/>
            <a:cxnLst/>
            <a:rect l="l" t="t" r="r" b="b"/>
            <a:pathLst>
              <a:path w="8757920" h="2251710">
                <a:moveTo>
                  <a:pt x="8557094" y="0"/>
                </a:moveTo>
                <a:lnTo>
                  <a:pt x="576300" y="0"/>
                </a:lnTo>
                <a:lnTo>
                  <a:pt x="535824" y="4986"/>
                </a:lnTo>
                <a:lnTo>
                  <a:pt x="498126" y="19286"/>
                </a:lnTo>
                <a:lnTo>
                  <a:pt x="464013" y="41914"/>
                </a:lnTo>
                <a:lnTo>
                  <a:pt x="434292" y="71883"/>
                </a:lnTo>
                <a:lnTo>
                  <a:pt x="409770" y="108206"/>
                </a:lnTo>
                <a:lnTo>
                  <a:pt x="391256" y="149895"/>
                </a:lnTo>
                <a:lnTo>
                  <a:pt x="379555" y="195964"/>
                </a:lnTo>
                <a:lnTo>
                  <a:pt x="375475" y="245427"/>
                </a:lnTo>
                <a:lnTo>
                  <a:pt x="375475" y="397484"/>
                </a:lnTo>
                <a:lnTo>
                  <a:pt x="0" y="490855"/>
                </a:lnTo>
                <a:lnTo>
                  <a:pt x="375475" y="686473"/>
                </a:lnTo>
                <a:lnTo>
                  <a:pt x="375475" y="2006079"/>
                </a:lnTo>
                <a:lnTo>
                  <a:pt x="379555" y="2055541"/>
                </a:lnTo>
                <a:lnTo>
                  <a:pt x="391256" y="2101611"/>
                </a:lnTo>
                <a:lnTo>
                  <a:pt x="409770" y="2143300"/>
                </a:lnTo>
                <a:lnTo>
                  <a:pt x="434292" y="2179623"/>
                </a:lnTo>
                <a:lnTo>
                  <a:pt x="464013" y="2209591"/>
                </a:lnTo>
                <a:lnTo>
                  <a:pt x="498126" y="2232220"/>
                </a:lnTo>
                <a:lnTo>
                  <a:pt x="535824" y="2246520"/>
                </a:lnTo>
                <a:lnTo>
                  <a:pt x="576300" y="2251506"/>
                </a:lnTo>
                <a:lnTo>
                  <a:pt x="8557094" y="2251506"/>
                </a:lnTo>
                <a:lnTo>
                  <a:pt x="8597567" y="2246520"/>
                </a:lnTo>
                <a:lnTo>
                  <a:pt x="8635263" y="2232220"/>
                </a:lnTo>
                <a:lnTo>
                  <a:pt x="8669376" y="2209591"/>
                </a:lnTo>
                <a:lnTo>
                  <a:pt x="8699098" y="2179623"/>
                </a:lnTo>
                <a:lnTo>
                  <a:pt x="8723621" y="2143300"/>
                </a:lnTo>
                <a:lnTo>
                  <a:pt x="8742137" y="2101611"/>
                </a:lnTo>
                <a:lnTo>
                  <a:pt x="8753839" y="2055541"/>
                </a:lnTo>
                <a:lnTo>
                  <a:pt x="8757920" y="2006079"/>
                </a:lnTo>
                <a:lnTo>
                  <a:pt x="8757920" y="245427"/>
                </a:lnTo>
                <a:lnTo>
                  <a:pt x="8753839" y="195964"/>
                </a:lnTo>
                <a:lnTo>
                  <a:pt x="8742137" y="149895"/>
                </a:lnTo>
                <a:lnTo>
                  <a:pt x="8723621" y="108206"/>
                </a:lnTo>
                <a:lnTo>
                  <a:pt x="8699098" y="71883"/>
                </a:lnTo>
                <a:lnTo>
                  <a:pt x="8669376" y="41914"/>
                </a:lnTo>
                <a:lnTo>
                  <a:pt x="8635263" y="19286"/>
                </a:lnTo>
                <a:lnTo>
                  <a:pt x="8597567" y="4986"/>
                </a:lnTo>
                <a:lnTo>
                  <a:pt x="8557094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697" y="5396271"/>
            <a:ext cx="275145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ОРГАНОВ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0618" y="4280011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826" y="1006853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8083" y="1838741"/>
            <a:ext cx="9502775" cy="1964055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230" y="261259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04923" y="4376958"/>
            <a:ext cx="877569" cy="1018540"/>
            <a:chOff x="2204923" y="4376958"/>
            <a:chExt cx="877569" cy="1018540"/>
          </a:xfrm>
        </p:grpSpPr>
        <p:sp>
          <p:nvSpPr>
            <p:cNvPr id="12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39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150025"/>
            <a:ext cx="6151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5" dirty="0"/>
              <a:t>ЗЛО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7864" y="3102766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07864" y="3758980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9419" y="4443336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1356" y="1396251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8298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242570" marR="1192530">
              <a:lnSpc>
                <a:spcPts val="2400"/>
              </a:lnSpc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Обман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3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1685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</a:t>
            </a:r>
            <a:r>
              <a:rPr sz="23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791" y="5212191"/>
            <a:ext cx="10879515" cy="15240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66099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Манипулирование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241735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4014998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2131871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4015010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2079165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4015010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640211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272196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2134987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4014998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373616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464286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19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3262" y="4007619"/>
            <a:ext cx="685165" cy="686435"/>
            <a:chOff x="783262" y="4007619"/>
            <a:chExt cx="685165" cy="686435"/>
          </a:xfrm>
        </p:grpSpPr>
        <p:sp>
          <p:nvSpPr>
            <p:cNvPr id="4" name="object 4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336697" y="0"/>
                  </a:move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35896" y="673341"/>
                  </a:lnTo>
                  <a:lnTo>
                    <a:pt x="339846" y="673341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52954" y="651823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528" y="359232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452469" y="21475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close/>
                </a:path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452954" y="651823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3710" y="628611"/>
                  </a:lnTo>
                  <a:lnTo>
                    <a:pt x="643087" y="624179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643710" y="628611"/>
                  </a:moveTo>
                  <a:lnTo>
                    <a:pt x="503816" y="628611"/>
                  </a:lnTo>
                  <a:lnTo>
                    <a:pt x="646665" y="649617"/>
                  </a:lnTo>
                  <a:lnTo>
                    <a:pt x="643710" y="628611"/>
                  </a:lnTo>
                  <a:close/>
                </a:path>
                <a:path w="672465" h="673735">
                  <a:moveTo>
                    <a:pt x="452469" y="21475"/>
                  </a:move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643087" y="624179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9746" y="428493"/>
                  </a:lnTo>
                  <a:lnTo>
                    <a:pt x="668007" y="390948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52469" y="2147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392" y="358246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335896" y="673341"/>
                  </a:moveTo>
                  <a:lnTo>
                    <a:pt x="339846" y="673341"/>
                  </a:lnTo>
                  <a:lnTo>
                    <a:pt x="343783" y="673265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6665" y="649617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0926" y="455418"/>
                  </a:lnTo>
                  <a:lnTo>
                    <a:pt x="666274" y="400799"/>
                  </a:lnTo>
                  <a:lnTo>
                    <a:pt x="671469" y="360730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28997" y="673267"/>
                  </a:lnTo>
                  <a:lnTo>
                    <a:pt x="335896" y="673341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1587" y="0"/>
                  </a:move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76953" y="126669"/>
                  </a:lnTo>
                  <a:lnTo>
                    <a:pt x="206261" y="124564"/>
                  </a:lnTo>
                  <a:lnTo>
                    <a:pt x="234756" y="118327"/>
                  </a:lnTo>
                  <a:lnTo>
                    <a:pt x="262048" y="108072"/>
                  </a:lnTo>
                  <a:lnTo>
                    <a:pt x="267297" y="10518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close/>
                </a:path>
                <a:path w="354330" h="127000">
                  <a:moveTo>
                    <a:pt x="342320" y="0"/>
                  </a:move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267297" y="105181"/>
                  </a:lnTo>
                  <a:lnTo>
                    <a:pt x="306297" y="80357"/>
                  </a:lnTo>
                  <a:lnTo>
                    <a:pt x="338099" y="47723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76953" y="126669"/>
                  </a:moveTo>
                  <a:lnTo>
                    <a:pt x="234756" y="118327"/>
                  </a:lnTo>
                  <a:lnTo>
                    <a:pt x="287748" y="93916"/>
                  </a:lnTo>
                  <a:lnTo>
                    <a:pt x="323126" y="64908"/>
                  </a:lnTo>
                  <a:lnTo>
                    <a:pt x="351083" y="28955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47646" y="124564"/>
                  </a:lnTo>
                  <a:lnTo>
                    <a:pt x="176953" y="126669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85311" y="4065969"/>
            <a:ext cx="685165" cy="686435"/>
            <a:chOff x="8385311" y="4065969"/>
            <a:chExt cx="685165" cy="686435"/>
          </a:xfrm>
        </p:grpSpPr>
        <p:sp>
          <p:nvSpPr>
            <p:cNvPr id="13" name="object 13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218211" y="628611"/>
                  </a:moveTo>
                  <a:lnTo>
                    <a:pt x="168373" y="628611"/>
                  </a:lnTo>
                  <a:lnTo>
                    <a:pt x="204960" y="646793"/>
                  </a:lnTo>
                  <a:lnTo>
                    <a:pt x="243509" y="660376"/>
                  </a:lnTo>
                  <a:lnTo>
                    <a:pt x="283501" y="669208"/>
                  </a:lnTo>
                  <a:lnTo>
                    <a:pt x="324418" y="673138"/>
                  </a:lnTo>
                  <a:lnTo>
                    <a:pt x="332342" y="673341"/>
                  </a:lnTo>
                  <a:lnTo>
                    <a:pt x="336292" y="673341"/>
                  </a:lnTo>
                  <a:lnTo>
                    <a:pt x="384038" y="669900"/>
                  </a:lnTo>
                  <a:lnTo>
                    <a:pt x="422744" y="662032"/>
                  </a:lnTo>
                  <a:lnTo>
                    <a:pt x="454839" y="651823"/>
                  </a:lnTo>
                  <a:lnTo>
                    <a:pt x="334348" y="651823"/>
                  </a:lnTo>
                  <a:lnTo>
                    <a:pt x="325116" y="651662"/>
                  </a:lnTo>
                  <a:lnTo>
                    <a:pt x="285946" y="647849"/>
                  </a:lnTo>
                  <a:lnTo>
                    <a:pt x="247691" y="639233"/>
                  </a:lnTo>
                  <a:lnTo>
                    <a:pt x="218211" y="628611"/>
                  </a:lnTo>
                  <a:close/>
                </a:path>
                <a:path w="672465" h="673735">
                  <a:moveTo>
                    <a:pt x="452646" y="21475"/>
                  </a:moveTo>
                  <a:lnTo>
                    <a:pt x="336572" y="21475"/>
                  </a:lnTo>
                  <a:lnTo>
                    <a:pt x="391479" y="26291"/>
                  </a:lnTo>
                  <a:lnTo>
                    <a:pt x="444315" y="40441"/>
                  </a:lnTo>
                  <a:lnTo>
                    <a:pt x="493841" y="63475"/>
                  </a:lnTo>
                  <a:lnTo>
                    <a:pt x="538819" y="94945"/>
                  </a:lnTo>
                  <a:lnTo>
                    <a:pt x="558923" y="113322"/>
                  </a:lnTo>
                  <a:lnTo>
                    <a:pt x="559431" y="113791"/>
                  </a:lnTo>
                  <a:lnTo>
                    <a:pt x="589817" y="149017"/>
                  </a:lnTo>
                  <a:lnTo>
                    <a:pt x="614142" y="187374"/>
                  </a:lnTo>
                  <a:lnTo>
                    <a:pt x="632402" y="228170"/>
                  </a:lnTo>
                  <a:lnTo>
                    <a:pt x="644599" y="270710"/>
                  </a:lnTo>
                  <a:lnTo>
                    <a:pt x="650731" y="314300"/>
                  </a:lnTo>
                  <a:lnTo>
                    <a:pt x="650797" y="358246"/>
                  </a:lnTo>
                  <a:lnTo>
                    <a:pt x="644795" y="401854"/>
                  </a:lnTo>
                  <a:lnTo>
                    <a:pt x="632727" y="444431"/>
                  </a:lnTo>
                  <a:lnTo>
                    <a:pt x="614589" y="485281"/>
                  </a:lnTo>
                  <a:lnTo>
                    <a:pt x="590382" y="523712"/>
                  </a:lnTo>
                  <a:lnTo>
                    <a:pt x="560104" y="559028"/>
                  </a:lnTo>
                  <a:lnTo>
                    <a:pt x="521909" y="591704"/>
                  </a:lnTo>
                  <a:lnTo>
                    <a:pt x="478875" y="617893"/>
                  </a:lnTo>
                  <a:lnTo>
                    <a:pt x="435035" y="636028"/>
                  </a:lnTo>
                  <a:lnTo>
                    <a:pt x="380989" y="648635"/>
                  </a:lnTo>
                  <a:lnTo>
                    <a:pt x="334348" y="651823"/>
                  </a:lnTo>
                  <a:lnTo>
                    <a:pt x="454839" y="651823"/>
                  </a:lnTo>
                  <a:lnTo>
                    <a:pt x="512151" y="623975"/>
                  </a:lnTo>
                  <a:lnTo>
                    <a:pt x="555616" y="592475"/>
                  </a:lnTo>
                  <a:lnTo>
                    <a:pt x="607684" y="536455"/>
                  </a:lnTo>
                  <a:lnTo>
                    <a:pt x="633538" y="495403"/>
                  </a:lnTo>
                  <a:lnTo>
                    <a:pt x="652907" y="451765"/>
                  </a:lnTo>
                  <a:lnTo>
                    <a:pt x="665790" y="406280"/>
                  </a:lnTo>
                  <a:lnTo>
                    <a:pt x="672189" y="359689"/>
                  </a:lnTo>
                  <a:lnTo>
                    <a:pt x="672102" y="312732"/>
                  </a:lnTo>
                  <a:lnTo>
                    <a:pt x="665531" y="266150"/>
                  </a:lnTo>
                  <a:lnTo>
                    <a:pt x="652474" y="220682"/>
                  </a:lnTo>
                  <a:lnTo>
                    <a:pt x="632932" y="177070"/>
                  </a:lnTo>
                  <a:lnTo>
                    <a:pt x="606904" y="136054"/>
                  </a:lnTo>
                  <a:lnTo>
                    <a:pt x="574392" y="98374"/>
                  </a:lnTo>
                  <a:lnTo>
                    <a:pt x="573871" y="97891"/>
                  </a:lnTo>
                  <a:lnTo>
                    <a:pt x="568595" y="92760"/>
                  </a:lnTo>
                  <a:lnTo>
                    <a:pt x="514604" y="50878"/>
                  </a:lnTo>
                  <a:lnTo>
                    <a:pt x="473326" y="28987"/>
                  </a:lnTo>
                  <a:lnTo>
                    <a:pt x="452646" y="21475"/>
                  </a:lnTo>
                  <a:close/>
                </a:path>
                <a:path w="672465" h="673735">
                  <a:moveTo>
                    <a:pt x="336572" y="0"/>
                  </a:moveTo>
                  <a:lnTo>
                    <a:pt x="335492" y="0"/>
                  </a:lnTo>
                  <a:lnTo>
                    <a:pt x="282290" y="4303"/>
                  </a:lnTo>
                  <a:lnTo>
                    <a:pt x="231159" y="16702"/>
                  </a:lnTo>
                  <a:lnTo>
                    <a:pt x="182845" y="36884"/>
                  </a:lnTo>
                  <a:lnTo>
                    <a:pt x="138096" y="64537"/>
                  </a:lnTo>
                  <a:lnTo>
                    <a:pt x="97659" y="99352"/>
                  </a:lnTo>
                  <a:lnTo>
                    <a:pt x="63593" y="139436"/>
                  </a:lnTo>
                  <a:lnTo>
                    <a:pt x="36166" y="184530"/>
                  </a:lnTo>
                  <a:lnTo>
                    <a:pt x="20926" y="219485"/>
                  </a:lnTo>
                  <a:lnTo>
                    <a:pt x="8039" y="263050"/>
                  </a:lnTo>
                  <a:lnTo>
                    <a:pt x="0" y="327831"/>
                  </a:lnTo>
                  <a:lnTo>
                    <a:pt x="733" y="360730"/>
                  </a:lnTo>
                  <a:lnTo>
                    <a:pt x="5914" y="400799"/>
                  </a:lnTo>
                  <a:lnTo>
                    <a:pt x="21262" y="455418"/>
                  </a:lnTo>
                  <a:lnTo>
                    <a:pt x="45640" y="506628"/>
                  </a:lnTo>
                  <a:lnTo>
                    <a:pt x="25523" y="649617"/>
                  </a:lnTo>
                  <a:lnTo>
                    <a:pt x="168373" y="628611"/>
                  </a:lnTo>
                  <a:lnTo>
                    <a:pt x="218211" y="628611"/>
                  </a:lnTo>
                  <a:lnTo>
                    <a:pt x="210873" y="625968"/>
                  </a:lnTo>
                  <a:lnTo>
                    <a:pt x="207364" y="624179"/>
                  </a:lnTo>
                  <a:lnTo>
                    <a:pt x="50796" y="624179"/>
                  </a:lnTo>
                  <a:lnTo>
                    <a:pt x="67967" y="502132"/>
                  </a:lnTo>
                  <a:lnTo>
                    <a:pt x="42000" y="449524"/>
                  </a:lnTo>
                  <a:lnTo>
                    <a:pt x="27009" y="396760"/>
                  </a:lnTo>
                  <a:lnTo>
                    <a:pt x="21469" y="328414"/>
                  </a:lnTo>
                  <a:lnTo>
                    <a:pt x="23756" y="297881"/>
                  </a:lnTo>
                  <a:lnTo>
                    <a:pt x="37194" y="238074"/>
                  </a:lnTo>
                  <a:lnTo>
                    <a:pt x="55330" y="194221"/>
                  </a:lnTo>
                  <a:lnTo>
                    <a:pt x="81003" y="152014"/>
                  </a:lnTo>
                  <a:lnTo>
                    <a:pt x="112886" y="114503"/>
                  </a:lnTo>
                  <a:lnTo>
                    <a:pt x="150751" y="81906"/>
                  </a:lnTo>
                  <a:lnTo>
                    <a:pt x="192646" y="56013"/>
                  </a:lnTo>
                  <a:lnTo>
                    <a:pt x="237872" y="37116"/>
                  </a:lnTo>
                  <a:lnTo>
                    <a:pt x="285729" y="25506"/>
                  </a:lnTo>
                  <a:lnTo>
                    <a:pt x="335517" y="21475"/>
                  </a:lnTo>
                  <a:lnTo>
                    <a:pt x="452646" y="21475"/>
                  </a:lnTo>
                  <a:lnTo>
                    <a:pt x="429442" y="13047"/>
                  </a:lnTo>
                  <a:lnTo>
                    <a:pt x="383631" y="3302"/>
                  </a:lnTo>
                  <a:lnTo>
                    <a:pt x="336572" y="0"/>
                  </a:lnTo>
                  <a:close/>
                </a:path>
                <a:path w="672465" h="673735">
                  <a:moveTo>
                    <a:pt x="172742" y="606259"/>
                  </a:moveTo>
                  <a:lnTo>
                    <a:pt x="50796" y="624179"/>
                  </a:lnTo>
                  <a:lnTo>
                    <a:pt x="207364" y="624179"/>
                  </a:lnTo>
                  <a:lnTo>
                    <a:pt x="176018" y="608202"/>
                  </a:lnTo>
                  <a:lnTo>
                    <a:pt x="172742" y="606259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172742" y="606259"/>
                  </a:moveTo>
                  <a:lnTo>
                    <a:pt x="210873" y="625968"/>
                  </a:lnTo>
                  <a:lnTo>
                    <a:pt x="247691" y="639233"/>
                  </a:lnTo>
                  <a:lnTo>
                    <a:pt x="285946" y="647849"/>
                  </a:lnTo>
                  <a:lnTo>
                    <a:pt x="325116" y="651662"/>
                  </a:lnTo>
                  <a:lnTo>
                    <a:pt x="334348" y="651823"/>
                  </a:lnTo>
                  <a:lnTo>
                    <a:pt x="343658" y="651738"/>
                  </a:lnTo>
                  <a:lnTo>
                    <a:pt x="399227" y="645469"/>
                  </a:lnTo>
                  <a:lnTo>
                    <a:pt x="446230" y="632128"/>
                  </a:lnTo>
                  <a:lnTo>
                    <a:pt x="500961" y="605636"/>
                  </a:lnTo>
                  <a:lnTo>
                    <a:pt x="541647" y="576150"/>
                  </a:lnTo>
                  <a:lnTo>
                    <a:pt x="590382" y="523712"/>
                  </a:lnTo>
                  <a:lnTo>
                    <a:pt x="614589" y="485281"/>
                  </a:lnTo>
                  <a:lnTo>
                    <a:pt x="632727" y="444431"/>
                  </a:lnTo>
                  <a:lnTo>
                    <a:pt x="644795" y="401854"/>
                  </a:lnTo>
                  <a:lnTo>
                    <a:pt x="650797" y="358246"/>
                  </a:lnTo>
                  <a:lnTo>
                    <a:pt x="650731" y="314300"/>
                  </a:lnTo>
                  <a:lnTo>
                    <a:pt x="644599" y="270710"/>
                  </a:lnTo>
                  <a:lnTo>
                    <a:pt x="632402" y="228170"/>
                  </a:lnTo>
                  <a:lnTo>
                    <a:pt x="614142" y="187374"/>
                  </a:lnTo>
                  <a:lnTo>
                    <a:pt x="589817" y="149017"/>
                  </a:lnTo>
                  <a:lnTo>
                    <a:pt x="559431" y="113791"/>
                  </a:lnTo>
                  <a:lnTo>
                    <a:pt x="558923" y="113322"/>
                  </a:lnTo>
                  <a:lnTo>
                    <a:pt x="553873" y="108402"/>
                  </a:lnTo>
                  <a:lnTo>
                    <a:pt x="493841" y="63475"/>
                  </a:lnTo>
                  <a:lnTo>
                    <a:pt x="444315" y="40441"/>
                  </a:lnTo>
                  <a:lnTo>
                    <a:pt x="391479" y="26291"/>
                  </a:lnTo>
                  <a:lnTo>
                    <a:pt x="336572" y="21475"/>
                  </a:lnTo>
                  <a:lnTo>
                    <a:pt x="335517" y="21475"/>
                  </a:lnTo>
                  <a:lnTo>
                    <a:pt x="285729" y="25506"/>
                  </a:lnTo>
                  <a:lnTo>
                    <a:pt x="237872" y="37116"/>
                  </a:lnTo>
                  <a:lnTo>
                    <a:pt x="192646" y="56013"/>
                  </a:lnTo>
                  <a:lnTo>
                    <a:pt x="150751" y="81906"/>
                  </a:lnTo>
                  <a:lnTo>
                    <a:pt x="112886" y="114503"/>
                  </a:lnTo>
                  <a:lnTo>
                    <a:pt x="81003" y="152014"/>
                  </a:lnTo>
                  <a:lnTo>
                    <a:pt x="55330" y="194221"/>
                  </a:lnTo>
                  <a:lnTo>
                    <a:pt x="37194" y="238074"/>
                  </a:lnTo>
                  <a:lnTo>
                    <a:pt x="23756" y="297881"/>
                  </a:lnTo>
                  <a:lnTo>
                    <a:pt x="21469" y="328414"/>
                  </a:lnTo>
                  <a:lnTo>
                    <a:pt x="22158" y="359232"/>
                  </a:lnTo>
                  <a:lnTo>
                    <a:pt x="33358" y="423525"/>
                  </a:lnTo>
                  <a:lnTo>
                    <a:pt x="52896" y="474668"/>
                  </a:lnTo>
                  <a:lnTo>
                    <a:pt x="67967" y="502132"/>
                  </a:lnTo>
                  <a:lnTo>
                    <a:pt x="50796" y="624179"/>
                  </a:lnTo>
                  <a:lnTo>
                    <a:pt x="172742" y="606259"/>
                  </a:lnTo>
                  <a:close/>
                </a:path>
                <a:path w="672465" h="673735">
                  <a:moveTo>
                    <a:pt x="336292" y="673341"/>
                  </a:moveTo>
                  <a:lnTo>
                    <a:pt x="332342" y="673341"/>
                  </a:lnTo>
                  <a:lnTo>
                    <a:pt x="328405" y="673265"/>
                  </a:lnTo>
                  <a:lnTo>
                    <a:pt x="283501" y="669208"/>
                  </a:lnTo>
                  <a:lnTo>
                    <a:pt x="243509" y="660376"/>
                  </a:lnTo>
                  <a:lnTo>
                    <a:pt x="204960" y="646793"/>
                  </a:lnTo>
                  <a:lnTo>
                    <a:pt x="168373" y="628611"/>
                  </a:lnTo>
                  <a:lnTo>
                    <a:pt x="25523" y="649617"/>
                  </a:lnTo>
                  <a:lnTo>
                    <a:pt x="45640" y="506628"/>
                  </a:lnTo>
                  <a:lnTo>
                    <a:pt x="32339" y="481491"/>
                  </a:lnTo>
                  <a:lnTo>
                    <a:pt x="21262" y="455418"/>
                  </a:lnTo>
                  <a:lnTo>
                    <a:pt x="5914" y="400799"/>
                  </a:lnTo>
                  <a:lnTo>
                    <a:pt x="733" y="360730"/>
                  </a:lnTo>
                  <a:lnTo>
                    <a:pt x="0" y="327831"/>
                  </a:lnTo>
                  <a:lnTo>
                    <a:pt x="2439" y="295233"/>
                  </a:lnTo>
                  <a:lnTo>
                    <a:pt x="16786" y="231393"/>
                  </a:lnTo>
                  <a:lnTo>
                    <a:pt x="36166" y="184530"/>
                  </a:lnTo>
                  <a:lnTo>
                    <a:pt x="63593" y="139436"/>
                  </a:lnTo>
                  <a:lnTo>
                    <a:pt x="97659" y="99352"/>
                  </a:lnTo>
                  <a:lnTo>
                    <a:pt x="138096" y="64537"/>
                  </a:lnTo>
                  <a:lnTo>
                    <a:pt x="182845" y="36884"/>
                  </a:lnTo>
                  <a:lnTo>
                    <a:pt x="231159" y="16702"/>
                  </a:lnTo>
                  <a:lnTo>
                    <a:pt x="282290" y="4303"/>
                  </a:lnTo>
                  <a:lnTo>
                    <a:pt x="335492" y="0"/>
                  </a:lnTo>
                  <a:lnTo>
                    <a:pt x="336572" y="0"/>
                  </a:lnTo>
                  <a:lnTo>
                    <a:pt x="383631" y="3302"/>
                  </a:lnTo>
                  <a:lnTo>
                    <a:pt x="429442" y="13047"/>
                  </a:lnTo>
                  <a:lnTo>
                    <a:pt x="473326" y="28987"/>
                  </a:lnTo>
                  <a:lnTo>
                    <a:pt x="514604" y="50878"/>
                  </a:lnTo>
                  <a:lnTo>
                    <a:pt x="552599" y="78473"/>
                  </a:lnTo>
                  <a:lnTo>
                    <a:pt x="573871" y="97891"/>
                  </a:lnTo>
                  <a:lnTo>
                    <a:pt x="574392" y="98374"/>
                  </a:lnTo>
                  <a:lnTo>
                    <a:pt x="606904" y="136054"/>
                  </a:lnTo>
                  <a:lnTo>
                    <a:pt x="632932" y="177070"/>
                  </a:lnTo>
                  <a:lnTo>
                    <a:pt x="652474" y="220682"/>
                  </a:lnTo>
                  <a:lnTo>
                    <a:pt x="665531" y="266150"/>
                  </a:lnTo>
                  <a:lnTo>
                    <a:pt x="672102" y="312732"/>
                  </a:lnTo>
                  <a:lnTo>
                    <a:pt x="672189" y="359689"/>
                  </a:lnTo>
                  <a:lnTo>
                    <a:pt x="665790" y="406280"/>
                  </a:lnTo>
                  <a:lnTo>
                    <a:pt x="652907" y="451765"/>
                  </a:lnTo>
                  <a:lnTo>
                    <a:pt x="633538" y="495403"/>
                  </a:lnTo>
                  <a:lnTo>
                    <a:pt x="607684" y="536455"/>
                  </a:lnTo>
                  <a:lnTo>
                    <a:pt x="575344" y="574179"/>
                  </a:lnTo>
                  <a:lnTo>
                    <a:pt x="534526" y="609091"/>
                  </a:lnTo>
                  <a:lnTo>
                    <a:pt x="488565" y="637070"/>
                  </a:lnTo>
                  <a:lnTo>
                    <a:pt x="441702" y="656450"/>
                  </a:lnTo>
                  <a:lnTo>
                    <a:pt x="403501" y="666519"/>
                  </a:lnTo>
                  <a:lnTo>
                    <a:pt x="364423" y="672160"/>
                  </a:lnTo>
                  <a:lnTo>
                    <a:pt x="343191" y="673267"/>
                  </a:lnTo>
                  <a:lnTo>
                    <a:pt x="336292" y="673341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61" y="27248"/>
                  </a:lnTo>
                  <a:lnTo>
                    <a:pt x="68014" y="22826"/>
                  </a:lnTo>
                  <a:lnTo>
                    <a:pt x="74310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05" y="16116"/>
                  </a:lnTo>
                  <a:lnTo>
                    <a:pt x="68010" y="22826"/>
                  </a:lnTo>
                  <a:lnTo>
                    <a:pt x="59859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59" y="27248"/>
                  </a:lnTo>
                  <a:lnTo>
                    <a:pt x="68010" y="22826"/>
                  </a:lnTo>
                  <a:lnTo>
                    <a:pt x="74305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119151" y="8342"/>
                  </a:lnTo>
                  <a:lnTo>
                    <a:pt x="66159" y="32753"/>
                  </a:lnTo>
                  <a:lnTo>
                    <a:pt x="30781" y="61761"/>
                  </a:lnTo>
                  <a:lnTo>
                    <a:pt x="2824" y="97713"/>
                  </a:lnTo>
                  <a:lnTo>
                    <a:pt x="0" y="105860"/>
                  </a:lnTo>
                  <a:lnTo>
                    <a:pt x="747" y="114125"/>
                  </a:lnTo>
                  <a:lnTo>
                    <a:pt x="4724" y="121423"/>
                  </a:lnTo>
                  <a:lnTo>
                    <a:pt x="11587" y="126669"/>
                  </a:lnTo>
                  <a:lnTo>
                    <a:pt x="40193" y="83280"/>
                  </a:lnTo>
                  <a:lnTo>
                    <a:pt x="79125" y="50118"/>
                  </a:lnTo>
                  <a:lnTo>
                    <a:pt x="125629" y="28937"/>
                  </a:lnTo>
                  <a:lnTo>
                    <a:pt x="176953" y="21488"/>
                  </a:lnTo>
                  <a:lnTo>
                    <a:pt x="228277" y="28937"/>
                  </a:lnTo>
                  <a:lnTo>
                    <a:pt x="274781" y="50118"/>
                  </a:lnTo>
                  <a:lnTo>
                    <a:pt x="313713" y="83280"/>
                  </a:lnTo>
                  <a:lnTo>
                    <a:pt x="342320" y="126669"/>
                  </a:lnTo>
                  <a:lnTo>
                    <a:pt x="349183" y="121423"/>
                  </a:lnTo>
                  <a:lnTo>
                    <a:pt x="353160" y="114125"/>
                  </a:lnTo>
                  <a:lnTo>
                    <a:pt x="353907" y="105860"/>
                  </a:lnTo>
                  <a:lnTo>
                    <a:pt x="351083" y="97713"/>
                  </a:lnTo>
                  <a:lnTo>
                    <a:pt x="323126" y="61761"/>
                  </a:lnTo>
                  <a:lnTo>
                    <a:pt x="287748" y="32753"/>
                  </a:lnTo>
                  <a:lnTo>
                    <a:pt x="234756" y="8342"/>
                  </a:lnTo>
                  <a:lnTo>
                    <a:pt x="206261" y="2104"/>
                  </a:lnTo>
                  <a:lnTo>
                    <a:pt x="1769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234756" y="8342"/>
                  </a:lnTo>
                  <a:lnTo>
                    <a:pt x="287748" y="32753"/>
                  </a:lnTo>
                  <a:lnTo>
                    <a:pt x="323126" y="61761"/>
                  </a:lnTo>
                  <a:lnTo>
                    <a:pt x="351083" y="97713"/>
                  </a:lnTo>
                  <a:lnTo>
                    <a:pt x="353907" y="105860"/>
                  </a:lnTo>
                  <a:lnTo>
                    <a:pt x="353160" y="114125"/>
                  </a:lnTo>
                  <a:lnTo>
                    <a:pt x="349183" y="121423"/>
                  </a:lnTo>
                  <a:lnTo>
                    <a:pt x="342320" y="126669"/>
                  </a:lnTo>
                  <a:lnTo>
                    <a:pt x="313713" y="83280"/>
                  </a:lnTo>
                  <a:lnTo>
                    <a:pt x="274781" y="50118"/>
                  </a:lnTo>
                  <a:lnTo>
                    <a:pt x="228277" y="28937"/>
                  </a:lnTo>
                  <a:lnTo>
                    <a:pt x="176953" y="21488"/>
                  </a:lnTo>
                  <a:lnTo>
                    <a:pt x="125629" y="28937"/>
                  </a:lnTo>
                  <a:lnTo>
                    <a:pt x="79125" y="50118"/>
                  </a:lnTo>
                  <a:lnTo>
                    <a:pt x="40193" y="83280"/>
                  </a:lnTo>
                  <a:lnTo>
                    <a:pt x="11587" y="126669"/>
                  </a:lnTo>
                  <a:lnTo>
                    <a:pt x="4724" y="121423"/>
                  </a:lnTo>
                  <a:lnTo>
                    <a:pt x="747" y="114125"/>
                  </a:lnTo>
                  <a:lnTo>
                    <a:pt x="0" y="105860"/>
                  </a:lnTo>
                  <a:lnTo>
                    <a:pt x="2824" y="97713"/>
                  </a:lnTo>
                  <a:lnTo>
                    <a:pt x="30781" y="61761"/>
                  </a:lnTo>
                  <a:lnTo>
                    <a:pt x="66159" y="32753"/>
                  </a:lnTo>
                  <a:lnTo>
                    <a:pt x="119151" y="8342"/>
                  </a:lnTo>
                  <a:lnTo>
                    <a:pt x="147646" y="2104"/>
                  </a:lnTo>
                  <a:lnTo>
                    <a:pt x="176953" y="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09008" y="2842637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277014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874001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16677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sz="2400" b="1" spc="-10" dirty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sz="2400" b="1" dirty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sz="2400" b="1" spc="-35" dirty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2642019"/>
            <a:ext cx="31375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РАДОСТЬ НАДЕЖДА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dirty="0">
                <a:latin typeface="Arial"/>
                <a:cs typeface="Arial"/>
              </a:rPr>
              <a:t>ЖЕЛАНИЕ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ПОЛУЧИТЬ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ДЕНЬГИ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2560129"/>
            <a:ext cx="181228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СТРАХ ПАНИКА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10" dirty="0">
                <a:latin typeface="Arial"/>
                <a:cs typeface="Arial"/>
              </a:rPr>
              <a:t>ЧУВСТВО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СТЫДА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43" y="2111123"/>
            <a:ext cx="11276330" cy="4616450"/>
            <a:chOff x="641443" y="2111123"/>
            <a:chExt cx="11276330" cy="4616450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DC5FA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988" y="6285296"/>
              <a:ext cx="99727" cy="99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546" y="6174445"/>
              <a:ext cx="104464" cy="1044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0548" y="6383065"/>
              <a:ext cx="331470" cy="182245"/>
            </a:xfrm>
            <a:custGeom>
              <a:avLst/>
              <a:gdLst/>
              <a:ahLst/>
              <a:cxnLst/>
              <a:rect l="l" t="t" r="r" b="b"/>
              <a:pathLst>
                <a:path w="331470" h="182245">
                  <a:moveTo>
                    <a:pt x="315087" y="0"/>
                  </a:moveTo>
                  <a:lnTo>
                    <a:pt x="281456" y="16673"/>
                  </a:lnTo>
                  <a:lnTo>
                    <a:pt x="120288" y="98739"/>
                  </a:lnTo>
                  <a:lnTo>
                    <a:pt x="2895" y="157962"/>
                  </a:lnTo>
                  <a:lnTo>
                    <a:pt x="0" y="166776"/>
                  </a:lnTo>
                  <a:lnTo>
                    <a:pt x="6223" y="179082"/>
                  </a:lnTo>
                  <a:lnTo>
                    <a:pt x="11379" y="182029"/>
                  </a:lnTo>
                  <a:lnTo>
                    <a:pt x="16725" y="182029"/>
                  </a:lnTo>
                  <a:lnTo>
                    <a:pt x="18948" y="182029"/>
                  </a:lnTo>
                  <a:lnTo>
                    <a:pt x="21209" y="181521"/>
                  </a:lnTo>
                  <a:lnTo>
                    <a:pt x="294505" y="42891"/>
                  </a:lnTo>
                  <a:lnTo>
                    <a:pt x="328002" y="26276"/>
                  </a:lnTo>
                  <a:lnTo>
                    <a:pt x="331000" y="17500"/>
                  </a:lnTo>
                  <a:lnTo>
                    <a:pt x="323850" y="2984"/>
                  </a:lnTo>
                  <a:lnTo>
                    <a:pt x="315087" y="0"/>
                  </a:lnTo>
                  <a:close/>
                </a:path>
              </a:pathLst>
            </a:custGeom>
            <a:solidFill>
              <a:srgbClr val="3C3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567" y="2111123"/>
              <a:ext cx="3174217" cy="40090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827917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5008454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денег»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выплаты»</a:t>
            </a: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пенсии,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размере…»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917954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человека»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дела»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9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</Words>
  <Application>Microsoft Office PowerPoint</Application>
  <PresentationFormat>Произвольный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Слайд 6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БОРЬБА С МОШЕННИЧЕСКИМИ ИНТЕРНЕТ- РЕСУРСАМИ: МЕРЫ БАНКА РОССИИ</vt:lpstr>
      <vt:lpstr>ОБЩИЕ ПРАВИЛА ПОВЕДЕНИЯ С КИБЕРМОШЕННИКАМИ</vt:lpstr>
      <vt:lpstr>ОБЩИЕ ПРАВИЛА ПОВЕДЕНИЯ С КИБЕРМОШЕННИКАМИ</vt:lpstr>
      <vt:lpstr>ЧТО ДЕЛАТЬ, ЕСЛИ МОШЕННИКИ ПОХИТИЛИ ДЕНЬГИ С КАРТЫ?</vt:lpstr>
      <vt:lpstr>КАК ПРОТИВОСТОЯТЬ ТЕЛЕФОННЫМ МОШЕННИКАМ</vt:lpstr>
      <vt:lpstr>ПРОТИВОДЕЙСТВИЕ ТЕЛЕФОННЫМ МОШЕННИКАМ: МЕРЫ БАНКА РОССИИ</vt:lpstr>
      <vt:lpstr>ПРИЗНАКИ ФИШИНГОВЫХ САЙТОВ</vt:lpstr>
      <vt:lpstr>ПОПУЛЯРНЫЕ УЛОВКИ МОШЕННИКОВ В ИНТЕРНЕТЕ</vt:lpstr>
      <vt:lpstr>ПРОТИВОДЕЙСТВИЕ КИБЕРМОШЕННИКАМ: МЕРЫ БАНКА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Malceva</cp:lastModifiedBy>
  <cp:revision>1</cp:revision>
  <dcterms:created xsi:type="dcterms:W3CDTF">2024-03-05T15:47:11Z</dcterms:created>
  <dcterms:modified xsi:type="dcterms:W3CDTF">2024-11-15T06:19:45Z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