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4"/>
    <a:srgbClr val="FFE3C3"/>
    <a:srgbClr val="FF514A"/>
    <a:srgbClr val="26A9E1"/>
    <a:srgbClr val="E5D8EC"/>
    <a:srgbClr val="55A38B"/>
    <a:srgbClr val="FBA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38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ACDE-6CE6-4B05-B28D-C98A55B14298}" type="datetimeFigureOut">
              <a:rPr lang="ru-RU" smtClean="0"/>
              <a:t>23.08.2023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F024-4269-422C-B0A5-6759C58342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2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000" y="917028"/>
            <a:ext cx="10999998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1289" y="1799962"/>
            <a:ext cx="8813800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7070"/>
            <a:ext cx="6865070" cy="68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2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A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140"/>
            <a:ext cx="6858000" cy="6858000"/>
          </a:xfrm>
          <a:prstGeom prst="rect">
            <a:avLst/>
          </a:prstGeom>
          <a:solidFill>
            <a:srgbClr val="55A38B"/>
          </a:solidFill>
        </p:spPr>
      </p:pic>
    </p:spTree>
    <p:extLst>
      <p:ext uri="{BB962C8B-B14F-4D97-AF65-F5344CB8AC3E}">
        <p14:creationId xmlns:p14="http://schemas.microsoft.com/office/powerpoint/2010/main" val="199006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5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A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2121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3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9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шрифт_преза_2023_кибер_31_05_2023</dc:title>
  <dc:creator>Юмабаев Данис Айратович</dc:creator>
  <cp:lastModifiedBy>Левченко Евгений Александрович</cp:lastModifiedBy>
  <cp:revision>7</cp:revision>
  <dcterms:created xsi:type="dcterms:W3CDTF">2023-08-04T13:34:02Z</dcterms:created>
  <dcterms:modified xsi:type="dcterms:W3CDTF">2023-08-23T13:37:02Z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2023-08-04T00:00:00Z</vt:filetime>
  </property>
  <property fmtid="{D5CDD505-2E9C-101B-9397-08002B2CF9AE}" pid="3" name="Creator">
    <vt:lpwstr>Adobe Illustrator 27.5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2023-08-04T00:00:00Z</vt:filetime>
  </property>
  <property fmtid="{D5CDD505-2E9C-101B-9397-08002B2CF9AE}" pid="6" name="Producer">
    <vt:lpwstr>Adobe PDF library 17.00</vt:lpwstr>
  </property>
</Properties>
</file>